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6" r:id="rId5"/>
    <p:sldId id="257" r:id="rId6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7C25"/>
    <a:srgbClr val="CFAC3D"/>
    <a:srgbClr val="FF5050"/>
    <a:srgbClr val="E6E6E6"/>
    <a:srgbClr val="FFCB25"/>
    <a:srgbClr val="AA6C22"/>
    <a:srgbClr val="EAD9A8"/>
    <a:srgbClr val="E2CA86"/>
    <a:srgbClr val="F2E8CA"/>
    <a:srgbClr val="E66A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896" autoAdjust="0"/>
  </p:normalViewPr>
  <p:slideViewPr>
    <p:cSldViewPr snapToGrid="0">
      <p:cViewPr varScale="1">
        <p:scale>
          <a:sx n="48" d="100"/>
          <a:sy n="48" d="100"/>
        </p:scale>
        <p:origin x="2382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058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F420D-E613-49FC-BB18-F53061AFBBE6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CCB0F-19A4-4B53-952F-2E1F42EF2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382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4CCB0F-19A4-4B53-952F-2E1F42EF22D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045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458-372A-4611-9D7C-40BCA614789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40AB-40F3-4C65-BCE1-0ADA19B36E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566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458-372A-4611-9D7C-40BCA614789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40AB-40F3-4C65-BCE1-0ADA19B36E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60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458-372A-4611-9D7C-40BCA614789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40AB-40F3-4C65-BCE1-0ADA19B36E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590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458-372A-4611-9D7C-40BCA614789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40AB-40F3-4C65-BCE1-0ADA19B36E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56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458-372A-4611-9D7C-40BCA614789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40AB-40F3-4C65-BCE1-0ADA19B36E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093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458-372A-4611-9D7C-40BCA614789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40AB-40F3-4C65-BCE1-0ADA19B36E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179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458-372A-4611-9D7C-40BCA614789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40AB-40F3-4C65-BCE1-0ADA19B36E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828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458-372A-4611-9D7C-40BCA614789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40AB-40F3-4C65-BCE1-0ADA19B36E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659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458-372A-4611-9D7C-40BCA614789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40AB-40F3-4C65-BCE1-0ADA19B36E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58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458-372A-4611-9D7C-40BCA614789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40AB-40F3-4C65-BCE1-0ADA19B36E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43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458-372A-4611-9D7C-40BCA614789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40AB-40F3-4C65-BCE1-0ADA19B36E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9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37458-372A-4611-9D7C-40BCA6147899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340AB-40F3-4C65-BCE1-0ADA19B36E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259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gif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726FA143-E391-4E7E-85E2-D9AA391DF9EC}"/>
              </a:ext>
            </a:extLst>
          </p:cNvPr>
          <p:cNvSpPr/>
          <p:nvPr/>
        </p:nvSpPr>
        <p:spPr>
          <a:xfrm>
            <a:off x="81153" y="3648252"/>
            <a:ext cx="6616852" cy="2898041"/>
          </a:xfrm>
          <a:prstGeom prst="roundRect">
            <a:avLst>
              <a:gd name="adj" fmla="val 7867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  <a:extLst>
              <a:ext uri="{C807C97D-BFC1-408E-A445-0C87EB9F89A2}">
                <ask:lineSketchStyleProps xmlns:ask="http://schemas.microsoft.com/office/drawing/2018/sketchyshapes" sd="353821763">
                  <a:custGeom>
                    <a:avLst/>
                    <a:gdLst>
                      <a:gd name="connsiteX0" fmla="*/ 0 w 914400"/>
                      <a:gd name="connsiteY0" fmla="*/ 152403 h 914400"/>
                      <a:gd name="connsiteX1" fmla="*/ 152403 w 914400"/>
                      <a:gd name="connsiteY1" fmla="*/ 0 h 914400"/>
                      <a:gd name="connsiteX2" fmla="*/ 761997 w 914400"/>
                      <a:gd name="connsiteY2" fmla="*/ 0 h 914400"/>
                      <a:gd name="connsiteX3" fmla="*/ 914400 w 914400"/>
                      <a:gd name="connsiteY3" fmla="*/ 152403 h 914400"/>
                      <a:gd name="connsiteX4" fmla="*/ 914400 w 914400"/>
                      <a:gd name="connsiteY4" fmla="*/ 761997 h 914400"/>
                      <a:gd name="connsiteX5" fmla="*/ 761997 w 914400"/>
                      <a:gd name="connsiteY5" fmla="*/ 914400 h 914400"/>
                      <a:gd name="connsiteX6" fmla="*/ 152403 w 914400"/>
                      <a:gd name="connsiteY6" fmla="*/ 914400 h 914400"/>
                      <a:gd name="connsiteX7" fmla="*/ 0 w 914400"/>
                      <a:gd name="connsiteY7" fmla="*/ 761997 h 914400"/>
                      <a:gd name="connsiteX8" fmla="*/ 0 w 914400"/>
                      <a:gd name="connsiteY8" fmla="*/ 152403 h 9144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914400" h="914400" fill="none" extrusionOk="0">
                        <a:moveTo>
                          <a:pt x="0" y="152403"/>
                        </a:moveTo>
                        <a:cubicBezTo>
                          <a:pt x="17310" y="75109"/>
                          <a:pt x="58135" y="-27"/>
                          <a:pt x="152403" y="0"/>
                        </a:cubicBezTo>
                        <a:cubicBezTo>
                          <a:pt x="433252" y="14714"/>
                          <a:pt x="514528" y="-28604"/>
                          <a:pt x="761997" y="0"/>
                        </a:cubicBezTo>
                        <a:cubicBezTo>
                          <a:pt x="833352" y="-3580"/>
                          <a:pt x="917128" y="55546"/>
                          <a:pt x="914400" y="152403"/>
                        </a:cubicBezTo>
                        <a:cubicBezTo>
                          <a:pt x="893042" y="366951"/>
                          <a:pt x="923536" y="616615"/>
                          <a:pt x="914400" y="761997"/>
                        </a:cubicBezTo>
                        <a:cubicBezTo>
                          <a:pt x="914991" y="861422"/>
                          <a:pt x="861180" y="921755"/>
                          <a:pt x="761997" y="914400"/>
                        </a:cubicBezTo>
                        <a:cubicBezTo>
                          <a:pt x="462534" y="899903"/>
                          <a:pt x="275286" y="934367"/>
                          <a:pt x="152403" y="914400"/>
                        </a:cubicBezTo>
                        <a:cubicBezTo>
                          <a:pt x="66186" y="912920"/>
                          <a:pt x="-1351" y="847948"/>
                          <a:pt x="0" y="761997"/>
                        </a:cubicBezTo>
                        <a:cubicBezTo>
                          <a:pt x="21879" y="579515"/>
                          <a:pt x="14150" y="333366"/>
                          <a:pt x="0" y="152403"/>
                        </a:cubicBezTo>
                        <a:close/>
                      </a:path>
                      <a:path w="914400" h="914400" stroke="0" extrusionOk="0">
                        <a:moveTo>
                          <a:pt x="0" y="152403"/>
                        </a:moveTo>
                        <a:cubicBezTo>
                          <a:pt x="6527" y="71599"/>
                          <a:pt x="63542" y="3224"/>
                          <a:pt x="152403" y="0"/>
                        </a:cubicBezTo>
                        <a:cubicBezTo>
                          <a:pt x="419557" y="-4040"/>
                          <a:pt x="506880" y="23909"/>
                          <a:pt x="761997" y="0"/>
                        </a:cubicBezTo>
                        <a:cubicBezTo>
                          <a:pt x="852189" y="-3459"/>
                          <a:pt x="896673" y="70086"/>
                          <a:pt x="914400" y="152403"/>
                        </a:cubicBezTo>
                        <a:cubicBezTo>
                          <a:pt x="889510" y="328639"/>
                          <a:pt x="936642" y="485621"/>
                          <a:pt x="914400" y="761997"/>
                        </a:cubicBezTo>
                        <a:cubicBezTo>
                          <a:pt x="927995" y="839135"/>
                          <a:pt x="838515" y="909208"/>
                          <a:pt x="761997" y="914400"/>
                        </a:cubicBezTo>
                        <a:cubicBezTo>
                          <a:pt x="556931" y="917767"/>
                          <a:pt x="317254" y="923300"/>
                          <a:pt x="152403" y="914400"/>
                        </a:cubicBezTo>
                        <a:cubicBezTo>
                          <a:pt x="58430" y="932192"/>
                          <a:pt x="-572" y="864068"/>
                          <a:pt x="0" y="761997"/>
                        </a:cubicBezTo>
                        <a:cubicBezTo>
                          <a:pt x="23284" y="533822"/>
                          <a:pt x="13507" y="295239"/>
                          <a:pt x="0" y="152403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outerShdw blurRad="50800" dist="50800" dir="5400000" sx="97000" sy="97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2" name="テキスト ボックス 9">
            <a:extLst>
              <a:ext uri="{FF2B5EF4-FFF2-40B4-BE49-F238E27FC236}">
                <a16:creationId xmlns:a16="http://schemas.microsoft.com/office/drawing/2014/main" id="{21E42460-E561-483A-95F2-445DB5AC06FC}"/>
              </a:ext>
            </a:extLst>
          </p:cNvPr>
          <p:cNvSpPr txBox="1"/>
          <p:nvPr/>
        </p:nvSpPr>
        <p:spPr>
          <a:xfrm>
            <a:off x="-383" y="6779174"/>
            <a:ext cx="6858000" cy="3110313"/>
          </a:xfrm>
          <a:custGeom>
            <a:avLst/>
            <a:gdLst>
              <a:gd name="connsiteX0" fmla="*/ 0 w 6858000"/>
              <a:gd name="connsiteY0" fmla="*/ 0 h 3110313"/>
              <a:gd name="connsiteX1" fmla="*/ 640080 w 6858000"/>
              <a:gd name="connsiteY1" fmla="*/ 0 h 3110313"/>
              <a:gd name="connsiteX2" fmla="*/ 1074420 w 6858000"/>
              <a:gd name="connsiteY2" fmla="*/ 0 h 3110313"/>
              <a:gd name="connsiteX3" fmla="*/ 1783080 w 6858000"/>
              <a:gd name="connsiteY3" fmla="*/ 0 h 3110313"/>
              <a:gd name="connsiteX4" fmla="*/ 2354580 w 6858000"/>
              <a:gd name="connsiteY4" fmla="*/ 0 h 3110313"/>
              <a:gd name="connsiteX5" fmla="*/ 2720340 w 6858000"/>
              <a:gd name="connsiteY5" fmla="*/ 0 h 3110313"/>
              <a:gd name="connsiteX6" fmla="*/ 3223260 w 6858000"/>
              <a:gd name="connsiteY6" fmla="*/ 0 h 3110313"/>
              <a:gd name="connsiteX7" fmla="*/ 3657600 w 6858000"/>
              <a:gd name="connsiteY7" fmla="*/ 0 h 3110313"/>
              <a:gd name="connsiteX8" fmla="*/ 4023360 w 6858000"/>
              <a:gd name="connsiteY8" fmla="*/ 0 h 3110313"/>
              <a:gd name="connsiteX9" fmla="*/ 4526280 w 6858000"/>
              <a:gd name="connsiteY9" fmla="*/ 0 h 3110313"/>
              <a:gd name="connsiteX10" fmla="*/ 5234940 w 6858000"/>
              <a:gd name="connsiteY10" fmla="*/ 0 h 3110313"/>
              <a:gd name="connsiteX11" fmla="*/ 5669280 w 6858000"/>
              <a:gd name="connsiteY11" fmla="*/ 0 h 3110313"/>
              <a:gd name="connsiteX12" fmla="*/ 6172200 w 6858000"/>
              <a:gd name="connsiteY12" fmla="*/ 0 h 3110313"/>
              <a:gd name="connsiteX13" fmla="*/ 6858000 w 6858000"/>
              <a:gd name="connsiteY13" fmla="*/ 0 h 3110313"/>
              <a:gd name="connsiteX14" fmla="*/ 6858000 w 6858000"/>
              <a:gd name="connsiteY14" fmla="*/ 425076 h 3110313"/>
              <a:gd name="connsiteX15" fmla="*/ 6858000 w 6858000"/>
              <a:gd name="connsiteY15" fmla="*/ 974565 h 3110313"/>
              <a:gd name="connsiteX16" fmla="*/ 6858000 w 6858000"/>
              <a:gd name="connsiteY16" fmla="*/ 1524053 h 3110313"/>
              <a:gd name="connsiteX17" fmla="*/ 6858000 w 6858000"/>
              <a:gd name="connsiteY17" fmla="*/ 2011336 h 3110313"/>
              <a:gd name="connsiteX18" fmla="*/ 6858000 w 6858000"/>
              <a:gd name="connsiteY18" fmla="*/ 2498618 h 3110313"/>
              <a:gd name="connsiteX19" fmla="*/ 6858000 w 6858000"/>
              <a:gd name="connsiteY19" fmla="*/ 3110313 h 3110313"/>
              <a:gd name="connsiteX20" fmla="*/ 6423660 w 6858000"/>
              <a:gd name="connsiteY20" fmla="*/ 3110313 h 3110313"/>
              <a:gd name="connsiteX21" fmla="*/ 6057900 w 6858000"/>
              <a:gd name="connsiteY21" fmla="*/ 3110313 h 3110313"/>
              <a:gd name="connsiteX22" fmla="*/ 5623560 w 6858000"/>
              <a:gd name="connsiteY22" fmla="*/ 3110313 h 3110313"/>
              <a:gd name="connsiteX23" fmla="*/ 5189220 w 6858000"/>
              <a:gd name="connsiteY23" fmla="*/ 3110313 h 3110313"/>
              <a:gd name="connsiteX24" fmla="*/ 4480560 w 6858000"/>
              <a:gd name="connsiteY24" fmla="*/ 3110313 h 3110313"/>
              <a:gd name="connsiteX25" fmla="*/ 4046220 w 6858000"/>
              <a:gd name="connsiteY25" fmla="*/ 3110313 h 3110313"/>
              <a:gd name="connsiteX26" fmla="*/ 3543300 w 6858000"/>
              <a:gd name="connsiteY26" fmla="*/ 3110313 h 3110313"/>
              <a:gd name="connsiteX27" fmla="*/ 3108960 w 6858000"/>
              <a:gd name="connsiteY27" fmla="*/ 3110313 h 3110313"/>
              <a:gd name="connsiteX28" fmla="*/ 2400300 w 6858000"/>
              <a:gd name="connsiteY28" fmla="*/ 3110313 h 3110313"/>
              <a:gd name="connsiteX29" fmla="*/ 1965960 w 6858000"/>
              <a:gd name="connsiteY29" fmla="*/ 3110313 h 3110313"/>
              <a:gd name="connsiteX30" fmla="*/ 1600200 w 6858000"/>
              <a:gd name="connsiteY30" fmla="*/ 3110313 h 3110313"/>
              <a:gd name="connsiteX31" fmla="*/ 1028700 w 6858000"/>
              <a:gd name="connsiteY31" fmla="*/ 3110313 h 3110313"/>
              <a:gd name="connsiteX32" fmla="*/ 525780 w 6858000"/>
              <a:gd name="connsiteY32" fmla="*/ 3110313 h 3110313"/>
              <a:gd name="connsiteX33" fmla="*/ 0 w 6858000"/>
              <a:gd name="connsiteY33" fmla="*/ 3110313 h 3110313"/>
              <a:gd name="connsiteX34" fmla="*/ 0 w 6858000"/>
              <a:gd name="connsiteY34" fmla="*/ 2560824 h 3110313"/>
              <a:gd name="connsiteX35" fmla="*/ 0 w 6858000"/>
              <a:gd name="connsiteY35" fmla="*/ 2135748 h 3110313"/>
              <a:gd name="connsiteX36" fmla="*/ 0 w 6858000"/>
              <a:gd name="connsiteY36" fmla="*/ 1648466 h 3110313"/>
              <a:gd name="connsiteX37" fmla="*/ 0 w 6858000"/>
              <a:gd name="connsiteY37" fmla="*/ 1192287 h 3110313"/>
              <a:gd name="connsiteX38" fmla="*/ 0 w 6858000"/>
              <a:gd name="connsiteY38" fmla="*/ 611695 h 3110313"/>
              <a:gd name="connsiteX39" fmla="*/ 0 w 6858000"/>
              <a:gd name="connsiteY39" fmla="*/ 0 h 3110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6858000" h="3110313" fill="none" extrusionOk="0">
                <a:moveTo>
                  <a:pt x="0" y="0"/>
                </a:moveTo>
                <a:cubicBezTo>
                  <a:pt x="209866" y="-40410"/>
                  <a:pt x="389348" y="39585"/>
                  <a:pt x="640080" y="0"/>
                </a:cubicBezTo>
                <a:cubicBezTo>
                  <a:pt x="890812" y="-39585"/>
                  <a:pt x="987383" y="21683"/>
                  <a:pt x="1074420" y="0"/>
                </a:cubicBezTo>
                <a:cubicBezTo>
                  <a:pt x="1161457" y="-21683"/>
                  <a:pt x="1630310" y="35003"/>
                  <a:pt x="1783080" y="0"/>
                </a:cubicBezTo>
                <a:cubicBezTo>
                  <a:pt x="1935850" y="-35003"/>
                  <a:pt x="2196149" y="62131"/>
                  <a:pt x="2354580" y="0"/>
                </a:cubicBezTo>
                <a:cubicBezTo>
                  <a:pt x="2513011" y="-62131"/>
                  <a:pt x="2613840" y="30063"/>
                  <a:pt x="2720340" y="0"/>
                </a:cubicBezTo>
                <a:cubicBezTo>
                  <a:pt x="2826840" y="-30063"/>
                  <a:pt x="2996307" y="28106"/>
                  <a:pt x="3223260" y="0"/>
                </a:cubicBezTo>
                <a:cubicBezTo>
                  <a:pt x="3450213" y="-28106"/>
                  <a:pt x="3532147" y="45765"/>
                  <a:pt x="3657600" y="0"/>
                </a:cubicBezTo>
                <a:cubicBezTo>
                  <a:pt x="3783053" y="-45765"/>
                  <a:pt x="3933463" y="24031"/>
                  <a:pt x="4023360" y="0"/>
                </a:cubicBezTo>
                <a:cubicBezTo>
                  <a:pt x="4113257" y="-24031"/>
                  <a:pt x="4415102" y="38183"/>
                  <a:pt x="4526280" y="0"/>
                </a:cubicBezTo>
                <a:cubicBezTo>
                  <a:pt x="4637458" y="-38183"/>
                  <a:pt x="4888313" y="5251"/>
                  <a:pt x="5234940" y="0"/>
                </a:cubicBezTo>
                <a:cubicBezTo>
                  <a:pt x="5581567" y="-5251"/>
                  <a:pt x="5566737" y="20403"/>
                  <a:pt x="5669280" y="0"/>
                </a:cubicBezTo>
                <a:cubicBezTo>
                  <a:pt x="5771823" y="-20403"/>
                  <a:pt x="6018997" y="4863"/>
                  <a:pt x="6172200" y="0"/>
                </a:cubicBezTo>
                <a:cubicBezTo>
                  <a:pt x="6325403" y="-4863"/>
                  <a:pt x="6607292" y="47333"/>
                  <a:pt x="6858000" y="0"/>
                </a:cubicBezTo>
                <a:cubicBezTo>
                  <a:pt x="6862274" y="198087"/>
                  <a:pt x="6840340" y="237604"/>
                  <a:pt x="6858000" y="425076"/>
                </a:cubicBezTo>
                <a:cubicBezTo>
                  <a:pt x="6875660" y="612548"/>
                  <a:pt x="6832686" y="705784"/>
                  <a:pt x="6858000" y="974565"/>
                </a:cubicBezTo>
                <a:cubicBezTo>
                  <a:pt x="6883314" y="1243346"/>
                  <a:pt x="6803661" y="1314078"/>
                  <a:pt x="6858000" y="1524053"/>
                </a:cubicBezTo>
                <a:cubicBezTo>
                  <a:pt x="6912339" y="1734028"/>
                  <a:pt x="6799677" y="1807544"/>
                  <a:pt x="6858000" y="2011336"/>
                </a:cubicBezTo>
                <a:cubicBezTo>
                  <a:pt x="6916323" y="2215128"/>
                  <a:pt x="6826267" y="2323264"/>
                  <a:pt x="6858000" y="2498618"/>
                </a:cubicBezTo>
                <a:cubicBezTo>
                  <a:pt x="6889733" y="2673972"/>
                  <a:pt x="6787716" y="2837569"/>
                  <a:pt x="6858000" y="3110313"/>
                </a:cubicBezTo>
                <a:cubicBezTo>
                  <a:pt x="6746369" y="3143619"/>
                  <a:pt x="6578237" y="3076529"/>
                  <a:pt x="6423660" y="3110313"/>
                </a:cubicBezTo>
                <a:cubicBezTo>
                  <a:pt x="6269083" y="3144097"/>
                  <a:pt x="6134678" y="3074245"/>
                  <a:pt x="6057900" y="3110313"/>
                </a:cubicBezTo>
                <a:cubicBezTo>
                  <a:pt x="5981122" y="3146381"/>
                  <a:pt x="5775849" y="3093613"/>
                  <a:pt x="5623560" y="3110313"/>
                </a:cubicBezTo>
                <a:cubicBezTo>
                  <a:pt x="5471271" y="3127013"/>
                  <a:pt x="5340237" y="3075564"/>
                  <a:pt x="5189220" y="3110313"/>
                </a:cubicBezTo>
                <a:cubicBezTo>
                  <a:pt x="5038203" y="3145062"/>
                  <a:pt x="4694515" y="3054886"/>
                  <a:pt x="4480560" y="3110313"/>
                </a:cubicBezTo>
                <a:cubicBezTo>
                  <a:pt x="4266605" y="3165740"/>
                  <a:pt x="4213435" y="3102000"/>
                  <a:pt x="4046220" y="3110313"/>
                </a:cubicBezTo>
                <a:cubicBezTo>
                  <a:pt x="3879005" y="3118626"/>
                  <a:pt x="3645585" y="3103527"/>
                  <a:pt x="3543300" y="3110313"/>
                </a:cubicBezTo>
                <a:cubicBezTo>
                  <a:pt x="3441015" y="3117099"/>
                  <a:pt x="3307457" y="3069597"/>
                  <a:pt x="3108960" y="3110313"/>
                </a:cubicBezTo>
                <a:cubicBezTo>
                  <a:pt x="2910463" y="3151029"/>
                  <a:pt x="2689477" y="3039377"/>
                  <a:pt x="2400300" y="3110313"/>
                </a:cubicBezTo>
                <a:cubicBezTo>
                  <a:pt x="2111123" y="3181249"/>
                  <a:pt x="2156321" y="3087219"/>
                  <a:pt x="1965960" y="3110313"/>
                </a:cubicBezTo>
                <a:cubicBezTo>
                  <a:pt x="1775599" y="3133407"/>
                  <a:pt x="1755679" y="3101819"/>
                  <a:pt x="1600200" y="3110313"/>
                </a:cubicBezTo>
                <a:cubicBezTo>
                  <a:pt x="1444721" y="3118807"/>
                  <a:pt x="1154732" y="3072577"/>
                  <a:pt x="1028700" y="3110313"/>
                </a:cubicBezTo>
                <a:cubicBezTo>
                  <a:pt x="902668" y="3148049"/>
                  <a:pt x="762760" y="3108779"/>
                  <a:pt x="525780" y="3110313"/>
                </a:cubicBezTo>
                <a:cubicBezTo>
                  <a:pt x="288800" y="3111847"/>
                  <a:pt x="144006" y="3084680"/>
                  <a:pt x="0" y="3110313"/>
                </a:cubicBezTo>
                <a:cubicBezTo>
                  <a:pt x="-2854" y="2889495"/>
                  <a:pt x="9767" y="2756593"/>
                  <a:pt x="0" y="2560824"/>
                </a:cubicBezTo>
                <a:cubicBezTo>
                  <a:pt x="-9767" y="2365055"/>
                  <a:pt x="9159" y="2245368"/>
                  <a:pt x="0" y="2135748"/>
                </a:cubicBezTo>
                <a:cubicBezTo>
                  <a:pt x="-9159" y="2026128"/>
                  <a:pt x="10191" y="1793972"/>
                  <a:pt x="0" y="1648466"/>
                </a:cubicBezTo>
                <a:cubicBezTo>
                  <a:pt x="-10191" y="1502960"/>
                  <a:pt x="13233" y="1371343"/>
                  <a:pt x="0" y="1192287"/>
                </a:cubicBezTo>
                <a:cubicBezTo>
                  <a:pt x="-13233" y="1013231"/>
                  <a:pt x="4277" y="770956"/>
                  <a:pt x="0" y="611695"/>
                </a:cubicBezTo>
                <a:cubicBezTo>
                  <a:pt x="-4277" y="452434"/>
                  <a:pt x="9539" y="155204"/>
                  <a:pt x="0" y="0"/>
                </a:cubicBezTo>
                <a:close/>
              </a:path>
              <a:path w="6858000" h="3110313" stroke="0" extrusionOk="0">
                <a:moveTo>
                  <a:pt x="0" y="0"/>
                </a:moveTo>
                <a:cubicBezTo>
                  <a:pt x="124408" y="-38887"/>
                  <a:pt x="318270" y="13263"/>
                  <a:pt x="571500" y="0"/>
                </a:cubicBezTo>
                <a:cubicBezTo>
                  <a:pt x="824730" y="-13263"/>
                  <a:pt x="793137" y="41130"/>
                  <a:pt x="937260" y="0"/>
                </a:cubicBezTo>
                <a:cubicBezTo>
                  <a:pt x="1081383" y="-41130"/>
                  <a:pt x="1130446" y="19652"/>
                  <a:pt x="1303020" y="0"/>
                </a:cubicBezTo>
                <a:cubicBezTo>
                  <a:pt x="1475594" y="-19652"/>
                  <a:pt x="1775961" y="1112"/>
                  <a:pt x="1943100" y="0"/>
                </a:cubicBezTo>
                <a:cubicBezTo>
                  <a:pt x="2110239" y="-1112"/>
                  <a:pt x="2295586" y="43378"/>
                  <a:pt x="2446020" y="0"/>
                </a:cubicBezTo>
                <a:cubicBezTo>
                  <a:pt x="2596454" y="-43378"/>
                  <a:pt x="2699913" y="12449"/>
                  <a:pt x="2811780" y="0"/>
                </a:cubicBezTo>
                <a:cubicBezTo>
                  <a:pt x="2923647" y="-12449"/>
                  <a:pt x="3255243" y="78461"/>
                  <a:pt x="3520440" y="0"/>
                </a:cubicBezTo>
                <a:cubicBezTo>
                  <a:pt x="3785637" y="-78461"/>
                  <a:pt x="3985862" y="72215"/>
                  <a:pt x="4229100" y="0"/>
                </a:cubicBezTo>
                <a:cubicBezTo>
                  <a:pt x="4472338" y="-72215"/>
                  <a:pt x="4707057" y="15830"/>
                  <a:pt x="4937760" y="0"/>
                </a:cubicBezTo>
                <a:cubicBezTo>
                  <a:pt x="5168463" y="-15830"/>
                  <a:pt x="5281096" y="26899"/>
                  <a:pt x="5440680" y="0"/>
                </a:cubicBezTo>
                <a:cubicBezTo>
                  <a:pt x="5600264" y="-26899"/>
                  <a:pt x="5774474" y="38710"/>
                  <a:pt x="5943600" y="0"/>
                </a:cubicBezTo>
                <a:cubicBezTo>
                  <a:pt x="6112726" y="-38710"/>
                  <a:pt x="6415248" y="93307"/>
                  <a:pt x="6858000" y="0"/>
                </a:cubicBezTo>
                <a:cubicBezTo>
                  <a:pt x="6861639" y="131405"/>
                  <a:pt x="6817083" y="294520"/>
                  <a:pt x="6858000" y="425076"/>
                </a:cubicBezTo>
                <a:cubicBezTo>
                  <a:pt x="6898917" y="555632"/>
                  <a:pt x="6833386" y="821528"/>
                  <a:pt x="6858000" y="943462"/>
                </a:cubicBezTo>
                <a:cubicBezTo>
                  <a:pt x="6882614" y="1065396"/>
                  <a:pt x="6812928" y="1262612"/>
                  <a:pt x="6858000" y="1524053"/>
                </a:cubicBezTo>
                <a:cubicBezTo>
                  <a:pt x="6903072" y="1785494"/>
                  <a:pt x="6833369" y="1781758"/>
                  <a:pt x="6858000" y="1949129"/>
                </a:cubicBezTo>
                <a:cubicBezTo>
                  <a:pt x="6882631" y="2116500"/>
                  <a:pt x="6814947" y="2304638"/>
                  <a:pt x="6858000" y="2405309"/>
                </a:cubicBezTo>
                <a:cubicBezTo>
                  <a:pt x="6901053" y="2505980"/>
                  <a:pt x="6853958" y="2767956"/>
                  <a:pt x="6858000" y="3110313"/>
                </a:cubicBezTo>
                <a:cubicBezTo>
                  <a:pt x="6599498" y="3162670"/>
                  <a:pt x="6414858" y="3105038"/>
                  <a:pt x="6217920" y="3110313"/>
                </a:cubicBezTo>
                <a:cubicBezTo>
                  <a:pt x="6020982" y="3115588"/>
                  <a:pt x="5895602" y="3050371"/>
                  <a:pt x="5646420" y="3110313"/>
                </a:cubicBezTo>
                <a:cubicBezTo>
                  <a:pt x="5397238" y="3170255"/>
                  <a:pt x="5314392" y="3084500"/>
                  <a:pt x="5074920" y="3110313"/>
                </a:cubicBezTo>
                <a:cubicBezTo>
                  <a:pt x="4835448" y="3136126"/>
                  <a:pt x="4827303" y="3075728"/>
                  <a:pt x="4709160" y="3110313"/>
                </a:cubicBezTo>
                <a:cubicBezTo>
                  <a:pt x="4591017" y="3144898"/>
                  <a:pt x="4352941" y="3077851"/>
                  <a:pt x="4137660" y="3110313"/>
                </a:cubicBezTo>
                <a:cubicBezTo>
                  <a:pt x="3922379" y="3142775"/>
                  <a:pt x="3782489" y="3048970"/>
                  <a:pt x="3566160" y="3110313"/>
                </a:cubicBezTo>
                <a:cubicBezTo>
                  <a:pt x="3349831" y="3171656"/>
                  <a:pt x="3374374" y="3087629"/>
                  <a:pt x="3200400" y="3110313"/>
                </a:cubicBezTo>
                <a:cubicBezTo>
                  <a:pt x="3026426" y="3132997"/>
                  <a:pt x="2942051" y="3108804"/>
                  <a:pt x="2834640" y="3110313"/>
                </a:cubicBezTo>
                <a:cubicBezTo>
                  <a:pt x="2727229" y="3111822"/>
                  <a:pt x="2571021" y="3106165"/>
                  <a:pt x="2400300" y="3110313"/>
                </a:cubicBezTo>
                <a:cubicBezTo>
                  <a:pt x="2229579" y="3114461"/>
                  <a:pt x="2044099" y="3069321"/>
                  <a:pt x="1897380" y="3110313"/>
                </a:cubicBezTo>
                <a:cubicBezTo>
                  <a:pt x="1750661" y="3151305"/>
                  <a:pt x="1600268" y="3090948"/>
                  <a:pt x="1463040" y="3110313"/>
                </a:cubicBezTo>
                <a:cubicBezTo>
                  <a:pt x="1325812" y="3129678"/>
                  <a:pt x="1031072" y="3040439"/>
                  <a:pt x="822960" y="3110313"/>
                </a:cubicBezTo>
                <a:cubicBezTo>
                  <a:pt x="614848" y="3180187"/>
                  <a:pt x="211561" y="3038165"/>
                  <a:pt x="0" y="3110313"/>
                </a:cubicBezTo>
                <a:cubicBezTo>
                  <a:pt x="-16877" y="2915233"/>
                  <a:pt x="37124" y="2752756"/>
                  <a:pt x="0" y="2623031"/>
                </a:cubicBezTo>
                <a:cubicBezTo>
                  <a:pt x="-37124" y="2493306"/>
                  <a:pt x="10526" y="2270658"/>
                  <a:pt x="0" y="2073542"/>
                </a:cubicBezTo>
                <a:cubicBezTo>
                  <a:pt x="-10526" y="1876426"/>
                  <a:pt x="32588" y="1840199"/>
                  <a:pt x="0" y="1617363"/>
                </a:cubicBezTo>
                <a:cubicBezTo>
                  <a:pt x="-32588" y="1394527"/>
                  <a:pt x="51727" y="1305346"/>
                  <a:pt x="0" y="1130080"/>
                </a:cubicBezTo>
                <a:cubicBezTo>
                  <a:pt x="-51727" y="954814"/>
                  <a:pt x="17903" y="774564"/>
                  <a:pt x="0" y="673901"/>
                </a:cubicBezTo>
                <a:cubicBezTo>
                  <a:pt x="-17903" y="573238"/>
                  <a:pt x="43348" y="278558"/>
                  <a:pt x="0" y="0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9525">
            <a:noFill/>
            <a:extLst>
              <a:ext uri="{C807C97D-BFC1-408E-A445-0C87EB9F89A2}">
                <ask:lineSketchStyleProps xmlns:ask="http://schemas.microsoft.com/office/drawing/2018/sketchyshapes" sd="140067775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1400" b="1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8C8158D9-423F-493A-B116-6DC215525957}"/>
              </a:ext>
            </a:extLst>
          </p:cNvPr>
          <p:cNvSpPr/>
          <p:nvPr/>
        </p:nvSpPr>
        <p:spPr>
          <a:xfrm>
            <a:off x="260289" y="5128031"/>
            <a:ext cx="3048493" cy="10404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F1456D06-17FC-4897-BA5B-7C98386CFDE2}"/>
              </a:ext>
            </a:extLst>
          </p:cNvPr>
          <p:cNvSpPr/>
          <p:nvPr/>
        </p:nvSpPr>
        <p:spPr>
          <a:xfrm>
            <a:off x="3328320" y="5128037"/>
            <a:ext cx="3213690" cy="10404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37407FE0-1024-426C-8D4E-5420030E008B}"/>
              </a:ext>
            </a:extLst>
          </p:cNvPr>
          <p:cNvSpPr/>
          <p:nvPr/>
        </p:nvSpPr>
        <p:spPr>
          <a:xfrm>
            <a:off x="0" y="1513"/>
            <a:ext cx="6858000" cy="210631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9">
            <a:extLst>
              <a:ext uri="{FF2B5EF4-FFF2-40B4-BE49-F238E27FC236}">
                <a16:creationId xmlns:a16="http://schemas.microsoft.com/office/drawing/2014/main" id="{D943F7D3-F9F1-499F-AEAD-23D3DEFEB1C7}"/>
              </a:ext>
            </a:extLst>
          </p:cNvPr>
          <p:cNvSpPr txBox="1"/>
          <p:nvPr/>
        </p:nvSpPr>
        <p:spPr bwMode="gray">
          <a:xfrm>
            <a:off x="174286" y="53524"/>
            <a:ext cx="4943068" cy="200359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4000" b="1" u="sng" kern="1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高校授業料の無償化</a:t>
            </a:r>
            <a:endParaRPr lang="en-US" altLang="ja-JP" sz="1600" b="1" u="sng" kern="1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00" b="1" kern="1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400" b="1" kern="1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3200" b="1" kern="1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を受けるには</a:t>
            </a:r>
            <a:r>
              <a:rPr lang="ja-JP" altLang="en-US" sz="2800" b="1" kern="1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、</a:t>
            </a:r>
            <a:endParaRPr lang="en-US" altLang="ja-JP" sz="4000" b="1" u="sng" kern="1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000" b="1" u="sng" kern="1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手続きが必要</a:t>
            </a:r>
            <a:r>
              <a:rPr lang="ja-JP" altLang="en-US" sz="1600" b="1" u="sng" kern="1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3200" b="1" kern="1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です！</a:t>
            </a:r>
            <a:endParaRPr lang="en-US" altLang="ja-JP" sz="4000" b="1" kern="1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7" name="テキスト ボックス 9">
            <a:extLst>
              <a:ext uri="{FF2B5EF4-FFF2-40B4-BE49-F238E27FC236}">
                <a16:creationId xmlns:a16="http://schemas.microsoft.com/office/drawing/2014/main" id="{622F36F9-5B78-403C-8E74-1F381A964738}"/>
              </a:ext>
            </a:extLst>
          </p:cNvPr>
          <p:cNvSpPr txBox="1"/>
          <p:nvPr/>
        </p:nvSpPr>
        <p:spPr>
          <a:xfrm>
            <a:off x="0" y="2227460"/>
            <a:ext cx="6635473" cy="1441359"/>
          </a:xfrm>
          <a:custGeom>
            <a:avLst/>
            <a:gdLst>
              <a:gd name="connsiteX0" fmla="*/ 0 w 6635473"/>
              <a:gd name="connsiteY0" fmla="*/ 0 h 1441359"/>
              <a:gd name="connsiteX1" fmla="*/ 552956 w 6635473"/>
              <a:gd name="connsiteY1" fmla="*/ 0 h 1441359"/>
              <a:gd name="connsiteX2" fmla="*/ 906848 w 6635473"/>
              <a:gd name="connsiteY2" fmla="*/ 0 h 1441359"/>
              <a:gd name="connsiteX3" fmla="*/ 1260740 w 6635473"/>
              <a:gd name="connsiteY3" fmla="*/ 0 h 1441359"/>
              <a:gd name="connsiteX4" fmla="*/ 1880051 w 6635473"/>
              <a:gd name="connsiteY4" fmla="*/ 0 h 1441359"/>
              <a:gd name="connsiteX5" fmla="*/ 2366652 w 6635473"/>
              <a:gd name="connsiteY5" fmla="*/ 0 h 1441359"/>
              <a:gd name="connsiteX6" fmla="*/ 2720544 w 6635473"/>
              <a:gd name="connsiteY6" fmla="*/ 0 h 1441359"/>
              <a:gd name="connsiteX7" fmla="*/ 3406209 w 6635473"/>
              <a:gd name="connsiteY7" fmla="*/ 0 h 1441359"/>
              <a:gd name="connsiteX8" fmla="*/ 4091875 w 6635473"/>
              <a:gd name="connsiteY8" fmla="*/ 0 h 1441359"/>
              <a:gd name="connsiteX9" fmla="*/ 4777541 w 6635473"/>
              <a:gd name="connsiteY9" fmla="*/ 0 h 1441359"/>
              <a:gd name="connsiteX10" fmla="*/ 5264142 w 6635473"/>
              <a:gd name="connsiteY10" fmla="*/ 0 h 1441359"/>
              <a:gd name="connsiteX11" fmla="*/ 5750743 w 6635473"/>
              <a:gd name="connsiteY11" fmla="*/ 0 h 1441359"/>
              <a:gd name="connsiteX12" fmla="*/ 6635473 w 6635473"/>
              <a:gd name="connsiteY12" fmla="*/ 0 h 1441359"/>
              <a:gd name="connsiteX13" fmla="*/ 6635473 w 6635473"/>
              <a:gd name="connsiteY13" fmla="*/ 437212 h 1441359"/>
              <a:gd name="connsiteX14" fmla="*/ 6635473 w 6635473"/>
              <a:gd name="connsiteY14" fmla="*/ 917665 h 1441359"/>
              <a:gd name="connsiteX15" fmla="*/ 6635473 w 6635473"/>
              <a:gd name="connsiteY15" fmla="*/ 1441359 h 1441359"/>
              <a:gd name="connsiteX16" fmla="*/ 6281581 w 6635473"/>
              <a:gd name="connsiteY16" fmla="*/ 1441359 h 1441359"/>
              <a:gd name="connsiteX17" fmla="*/ 5728625 w 6635473"/>
              <a:gd name="connsiteY17" fmla="*/ 1441359 h 1441359"/>
              <a:gd name="connsiteX18" fmla="*/ 5374733 w 6635473"/>
              <a:gd name="connsiteY18" fmla="*/ 1441359 h 1441359"/>
              <a:gd name="connsiteX19" fmla="*/ 4755422 w 6635473"/>
              <a:gd name="connsiteY19" fmla="*/ 1441359 h 1441359"/>
              <a:gd name="connsiteX20" fmla="*/ 4202466 w 6635473"/>
              <a:gd name="connsiteY20" fmla="*/ 1441359 h 1441359"/>
              <a:gd name="connsiteX21" fmla="*/ 3649510 w 6635473"/>
              <a:gd name="connsiteY21" fmla="*/ 1441359 h 1441359"/>
              <a:gd name="connsiteX22" fmla="*/ 3295618 w 6635473"/>
              <a:gd name="connsiteY22" fmla="*/ 1441359 h 1441359"/>
              <a:gd name="connsiteX23" fmla="*/ 2742662 w 6635473"/>
              <a:gd name="connsiteY23" fmla="*/ 1441359 h 1441359"/>
              <a:gd name="connsiteX24" fmla="*/ 2189706 w 6635473"/>
              <a:gd name="connsiteY24" fmla="*/ 1441359 h 1441359"/>
              <a:gd name="connsiteX25" fmla="*/ 1835814 w 6635473"/>
              <a:gd name="connsiteY25" fmla="*/ 1441359 h 1441359"/>
              <a:gd name="connsiteX26" fmla="*/ 1481922 w 6635473"/>
              <a:gd name="connsiteY26" fmla="*/ 1441359 h 1441359"/>
              <a:gd name="connsiteX27" fmla="*/ 1061676 w 6635473"/>
              <a:gd name="connsiteY27" fmla="*/ 1441359 h 1441359"/>
              <a:gd name="connsiteX28" fmla="*/ 575074 w 6635473"/>
              <a:gd name="connsiteY28" fmla="*/ 1441359 h 1441359"/>
              <a:gd name="connsiteX29" fmla="*/ 0 w 6635473"/>
              <a:gd name="connsiteY29" fmla="*/ 1441359 h 1441359"/>
              <a:gd name="connsiteX30" fmla="*/ 0 w 6635473"/>
              <a:gd name="connsiteY30" fmla="*/ 946492 h 1441359"/>
              <a:gd name="connsiteX31" fmla="*/ 0 w 6635473"/>
              <a:gd name="connsiteY31" fmla="*/ 509280 h 1441359"/>
              <a:gd name="connsiteX32" fmla="*/ 0 w 6635473"/>
              <a:gd name="connsiteY32" fmla="*/ 0 h 1441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6635473" h="1441359" extrusionOk="0">
                <a:moveTo>
                  <a:pt x="0" y="0"/>
                </a:moveTo>
                <a:cubicBezTo>
                  <a:pt x="207456" y="-9922"/>
                  <a:pt x="433735" y="3873"/>
                  <a:pt x="552956" y="0"/>
                </a:cubicBezTo>
                <a:cubicBezTo>
                  <a:pt x="672177" y="-3873"/>
                  <a:pt x="752078" y="9658"/>
                  <a:pt x="906848" y="0"/>
                </a:cubicBezTo>
                <a:cubicBezTo>
                  <a:pt x="1061618" y="-9658"/>
                  <a:pt x="1143289" y="30616"/>
                  <a:pt x="1260740" y="0"/>
                </a:cubicBezTo>
                <a:cubicBezTo>
                  <a:pt x="1378191" y="-30616"/>
                  <a:pt x="1693918" y="70269"/>
                  <a:pt x="1880051" y="0"/>
                </a:cubicBezTo>
                <a:cubicBezTo>
                  <a:pt x="2066184" y="-70269"/>
                  <a:pt x="2168934" y="36376"/>
                  <a:pt x="2366652" y="0"/>
                </a:cubicBezTo>
                <a:cubicBezTo>
                  <a:pt x="2564370" y="-36376"/>
                  <a:pt x="2620173" y="22287"/>
                  <a:pt x="2720544" y="0"/>
                </a:cubicBezTo>
                <a:cubicBezTo>
                  <a:pt x="2820915" y="-22287"/>
                  <a:pt x="3082293" y="50418"/>
                  <a:pt x="3406209" y="0"/>
                </a:cubicBezTo>
                <a:cubicBezTo>
                  <a:pt x="3730126" y="-50418"/>
                  <a:pt x="3826259" y="8369"/>
                  <a:pt x="4091875" y="0"/>
                </a:cubicBezTo>
                <a:cubicBezTo>
                  <a:pt x="4357491" y="-8369"/>
                  <a:pt x="4598247" y="54230"/>
                  <a:pt x="4777541" y="0"/>
                </a:cubicBezTo>
                <a:cubicBezTo>
                  <a:pt x="4956835" y="-54230"/>
                  <a:pt x="5133379" y="22014"/>
                  <a:pt x="5264142" y="0"/>
                </a:cubicBezTo>
                <a:cubicBezTo>
                  <a:pt x="5394905" y="-22014"/>
                  <a:pt x="5601094" y="40128"/>
                  <a:pt x="5750743" y="0"/>
                </a:cubicBezTo>
                <a:cubicBezTo>
                  <a:pt x="5900392" y="-40128"/>
                  <a:pt x="6408093" y="97357"/>
                  <a:pt x="6635473" y="0"/>
                </a:cubicBezTo>
                <a:cubicBezTo>
                  <a:pt x="6669433" y="97998"/>
                  <a:pt x="6615796" y="273372"/>
                  <a:pt x="6635473" y="437212"/>
                </a:cubicBezTo>
                <a:cubicBezTo>
                  <a:pt x="6655150" y="601052"/>
                  <a:pt x="6629360" y="758989"/>
                  <a:pt x="6635473" y="917665"/>
                </a:cubicBezTo>
                <a:cubicBezTo>
                  <a:pt x="6641586" y="1076341"/>
                  <a:pt x="6592332" y="1237789"/>
                  <a:pt x="6635473" y="1441359"/>
                </a:cubicBezTo>
                <a:cubicBezTo>
                  <a:pt x="6541164" y="1479377"/>
                  <a:pt x="6415737" y="1426621"/>
                  <a:pt x="6281581" y="1441359"/>
                </a:cubicBezTo>
                <a:cubicBezTo>
                  <a:pt x="6147425" y="1456097"/>
                  <a:pt x="5945071" y="1411774"/>
                  <a:pt x="5728625" y="1441359"/>
                </a:cubicBezTo>
                <a:cubicBezTo>
                  <a:pt x="5512179" y="1470944"/>
                  <a:pt x="5549219" y="1419751"/>
                  <a:pt x="5374733" y="1441359"/>
                </a:cubicBezTo>
                <a:cubicBezTo>
                  <a:pt x="5200247" y="1462967"/>
                  <a:pt x="4894487" y="1370332"/>
                  <a:pt x="4755422" y="1441359"/>
                </a:cubicBezTo>
                <a:cubicBezTo>
                  <a:pt x="4616357" y="1512386"/>
                  <a:pt x="4369217" y="1386259"/>
                  <a:pt x="4202466" y="1441359"/>
                </a:cubicBezTo>
                <a:cubicBezTo>
                  <a:pt x="4035715" y="1496459"/>
                  <a:pt x="3846553" y="1406728"/>
                  <a:pt x="3649510" y="1441359"/>
                </a:cubicBezTo>
                <a:cubicBezTo>
                  <a:pt x="3452467" y="1475990"/>
                  <a:pt x="3431739" y="1407731"/>
                  <a:pt x="3295618" y="1441359"/>
                </a:cubicBezTo>
                <a:cubicBezTo>
                  <a:pt x="3159497" y="1474987"/>
                  <a:pt x="2958055" y="1409521"/>
                  <a:pt x="2742662" y="1441359"/>
                </a:cubicBezTo>
                <a:cubicBezTo>
                  <a:pt x="2527269" y="1473197"/>
                  <a:pt x="2400305" y="1385388"/>
                  <a:pt x="2189706" y="1441359"/>
                </a:cubicBezTo>
                <a:cubicBezTo>
                  <a:pt x="1979107" y="1497330"/>
                  <a:pt x="1946112" y="1407224"/>
                  <a:pt x="1835814" y="1441359"/>
                </a:cubicBezTo>
                <a:cubicBezTo>
                  <a:pt x="1725516" y="1475494"/>
                  <a:pt x="1597607" y="1430872"/>
                  <a:pt x="1481922" y="1441359"/>
                </a:cubicBezTo>
                <a:cubicBezTo>
                  <a:pt x="1366237" y="1451846"/>
                  <a:pt x="1208687" y="1391676"/>
                  <a:pt x="1061676" y="1441359"/>
                </a:cubicBezTo>
                <a:cubicBezTo>
                  <a:pt x="914665" y="1491042"/>
                  <a:pt x="795134" y="1400001"/>
                  <a:pt x="575074" y="1441359"/>
                </a:cubicBezTo>
                <a:cubicBezTo>
                  <a:pt x="355014" y="1482717"/>
                  <a:pt x="200991" y="1389308"/>
                  <a:pt x="0" y="1441359"/>
                </a:cubicBezTo>
                <a:cubicBezTo>
                  <a:pt x="-43367" y="1239054"/>
                  <a:pt x="26902" y="1108466"/>
                  <a:pt x="0" y="946492"/>
                </a:cubicBezTo>
                <a:cubicBezTo>
                  <a:pt x="-26902" y="784518"/>
                  <a:pt x="25365" y="720930"/>
                  <a:pt x="0" y="509280"/>
                </a:cubicBezTo>
                <a:cubicBezTo>
                  <a:pt x="-25365" y="297630"/>
                  <a:pt x="1331" y="128315"/>
                  <a:pt x="0" y="0"/>
                </a:cubicBezTo>
                <a:close/>
              </a:path>
            </a:pathLst>
          </a:custGeom>
          <a:noFill/>
          <a:ln w="19050">
            <a:noFill/>
            <a:extLst>
              <a:ext uri="{C807C97D-BFC1-408E-A445-0C87EB9F89A2}">
                <ask:lineSketchStyleProps xmlns:ask="http://schemas.microsoft.com/office/drawing/2018/sketchyshapes" sd="140067775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050" b="1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　 </a:t>
            </a:r>
            <a:r>
              <a:rPr lang="ja-JP" altLang="en-US" sz="900" b="1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こうとうがっこうとう しゅうがくしえんきん　　  　　　　　こうこうせいとう りんじしえんきん</a:t>
            </a:r>
            <a:endParaRPr lang="en-US" altLang="ja-JP" sz="1050" b="1" kern="1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b="1" kern="100" dirty="0">
                <a:solidFill>
                  <a:srgbClr val="FF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「高等学校等就学支援金」</a:t>
            </a:r>
            <a:r>
              <a:rPr lang="ja-JP" altLang="en-US" sz="16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と</a:t>
            </a:r>
            <a:r>
              <a:rPr lang="ja-JP" altLang="en-US" b="1" kern="100" dirty="0">
                <a:solidFill>
                  <a:srgbClr val="FF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「高校生等臨時支援金」</a:t>
            </a:r>
            <a:r>
              <a:rPr lang="ja-JP" altLang="en-US" sz="16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の</a:t>
            </a:r>
            <a:endParaRPr lang="en-US" altLang="ja-JP" sz="1600" b="1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3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300" b="1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6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申請をしてください！どちらかの制度で認定となった場合、</a:t>
            </a:r>
            <a:endParaRPr lang="en-US" altLang="ja-JP" sz="1600" b="1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3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300" b="1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b="1" u="sng" kern="100" dirty="0">
                <a:solidFill>
                  <a:schemeClr val="tx1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令和７年４月から令和８年３月までの授業料が無償となります。</a:t>
            </a:r>
            <a:endParaRPr lang="en-US" altLang="ja-JP" b="1" u="sng" kern="100" dirty="0">
              <a:solidFill>
                <a:schemeClr val="tx1"/>
              </a:solidFill>
              <a:highlight>
                <a:srgbClr val="FFFF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5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 </a:t>
            </a:r>
            <a:endParaRPr lang="en-US" altLang="ja-JP" sz="5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● 無償になるのは</a:t>
            </a:r>
            <a:r>
              <a:rPr lang="ja-JP" altLang="en-US" sz="1050" b="1" u="sng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授業料のみ</a:t>
            </a:r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です。その他の学校諸費等は無償にはなりません。　● 返済の必要はありません。</a:t>
            </a:r>
            <a:endParaRPr lang="en-US" altLang="ja-JP" sz="1050" b="1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endParaRPr lang="en-US" altLang="ja-JP" sz="800" b="1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B772658E-3073-4F97-9F0A-948BF041722B}"/>
              </a:ext>
            </a:extLst>
          </p:cNvPr>
          <p:cNvSpPr txBox="1"/>
          <p:nvPr/>
        </p:nvSpPr>
        <p:spPr>
          <a:xfrm>
            <a:off x="633651" y="3721111"/>
            <a:ext cx="5694735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3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「就学支援金」</a:t>
            </a:r>
            <a:r>
              <a:rPr lang="ja-JP" altLang="en-US" sz="13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及び</a:t>
            </a:r>
            <a:r>
              <a:rPr lang="ja-JP" altLang="en-US" sz="13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「臨時支援金」</a:t>
            </a:r>
            <a:r>
              <a:rPr lang="ja-JP" altLang="en-US" sz="13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は、どちらも高校授業料の無償化の制度です。 </a:t>
            </a:r>
            <a:endParaRPr lang="en-US" altLang="ja-JP" sz="13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3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高校の授業料を、国が生徒に代わって負担します。</a:t>
            </a:r>
            <a:endParaRPr kumimoji="1" lang="en-US" altLang="ja-JP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42B47D5-573A-48EA-881B-7B3AC7CFAF00}"/>
              </a:ext>
            </a:extLst>
          </p:cNvPr>
          <p:cNvCxnSpPr>
            <a:cxnSpLocks/>
          </p:cNvCxnSpPr>
          <p:nvPr/>
        </p:nvCxnSpPr>
        <p:spPr>
          <a:xfrm>
            <a:off x="255878" y="6153337"/>
            <a:ext cx="6280767" cy="15198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3A58916E-0C39-430E-9D15-629910C5A159}"/>
              </a:ext>
            </a:extLst>
          </p:cNvPr>
          <p:cNvCxnSpPr>
            <a:cxnSpLocks/>
          </p:cNvCxnSpPr>
          <p:nvPr/>
        </p:nvCxnSpPr>
        <p:spPr>
          <a:xfrm>
            <a:off x="3322306" y="6027569"/>
            <a:ext cx="0" cy="236789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5A86EA9-FFE4-41B6-ADFF-061EBD0A54D1}"/>
              </a:ext>
            </a:extLst>
          </p:cNvPr>
          <p:cNvSpPr txBox="1"/>
          <p:nvPr/>
        </p:nvSpPr>
        <p:spPr>
          <a:xfrm>
            <a:off x="3019355" y="6241959"/>
            <a:ext cx="8647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910</a:t>
            </a:r>
            <a:r>
              <a:rPr kumimoji="1"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BF99A97F-0469-4622-9245-761B0A264422}"/>
              </a:ext>
            </a:extLst>
          </p:cNvPr>
          <p:cNvSpPr txBox="1"/>
          <p:nvPr/>
        </p:nvSpPr>
        <p:spPr>
          <a:xfrm>
            <a:off x="5385733" y="6236679"/>
            <a:ext cx="14682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世帯年収（めやす）</a:t>
            </a: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1E505763-51CF-4D12-A2ED-D38D83AC52D5}"/>
              </a:ext>
            </a:extLst>
          </p:cNvPr>
          <p:cNvSpPr txBox="1"/>
          <p:nvPr/>
        </p:nvSpPr>
        <p:spPr>
          <a:xfrm>
            <a:off x="260289" y="6239705"/>
            <a:ext cx="4389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</a:t>
            </a:r>
            <a:r>
              <a:rPr kumimoji="1"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87531317-E1AD-44DD-86DF-01A1F6093519}"/>
              </a:ext>
            </a:extLst>
          </p:cNvPr>
          <p:cNvSpPr txBox="1"/>
          <p:nvPr/>
        </p:nvSpPr>
        <p:spPr>
          <a:xfrm>
            <a:off x="629073" y="4187982"/>
            <a:ext cx="5989815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3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申請いただいた後、「就学支援金」➡「臨時支援金」の順に審査をします。</a:t>
            </a:r>
            <a:endParaRPr lang="en-US" altLang="ja-JP" sz="13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3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世帯年収約</a:t>
            </a:r>
            <a:r>
              <a:rPr lang="en-US" altLang="ja-JP" sz="13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910</a:t>
            </a:r>
            <a:r>
              <a:rPr lang="ja-JP" altLang="en-US" sz="13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万円未満の世帯の生徒は、就学支援金で「認定」となります。</a:t>
            </a:r>
            <a:endParaRPr lang="en-US" altLang="ja-JP" sz="13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3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世帯年収約</a:t>
            </a:r>
            <a:r>
              <a:rPr lang="en-US" altLang="ja-JP" sz="13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910</a:t>
            </a:r>
            <a:r>
              <a:rPr lang="ja-JP" altLang="en-US" sz="13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万円以上の世帯の生徒は、就学支援金で「不認定」となりますが</a:t>
            </a:r>
            <a:endParaRPr lang="en-US" altLang="ja-JP" sz="13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3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臨時支援金で「認定」となります。</a:t>
            </a:r>
            <a:endParaRPr kumimoji="1" lang="en-US" altLang="ja-JP" sz="13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DD06DCA9-9FF5-4F32-A182-1791DCE23E9D}"/>
              </a:ext>
            </a:extLst>
          </p:cNvPr>
          <p:cNvSpPr txBox="1"/>
          <p:nvPr/>
        </p:nvSpPr>
        <p:spPr>
          <a:xfrm>
            <a:off x="353324" y="5345475"/>
            <a:ext cx="281293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就学支援金</a:t>
            </a:r>
            <a:r>
              <a:rPr kumimoji="1" lang="ja-JP" altLang="en-US" b="1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で「</a:t>
            </a:r>
            <a:r>
              <a:rPr kumimoji="1" lang="ja-JP" altLang="en-US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認定</a:t>
            </a:r>
            <a:r>
              <a:rPr kumimoji="1" lang="ja-JP" altLang="en-US" b="1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</a:t>
            </a:r>
            <a:endParaRPr kumimoji="1" lang="en-US" altLang="ja-JP" b="1" u="sng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（就学支援金により無償化）</a:t>
            </a:r>
            <a:endParaRPr kumimoji="1" lang="en-US" altLang="ja-JP" sz="13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A1746D8C-48E1-40D0-9486-9503E5F0E1B3}"/>
              </a:ext>
            </a:extLst>
          </p:cNvPr>
          <p:cNvSpPr txBox="1"/>
          <p:nvPr/>
        </p:nvSpPr>
        <p:spPr>
          <a:xfrm>
            <a:off x="3443664" y="5242487"/>
            <a:ext cx="289488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 就学支援金で</a:t>
            </a:r>
            <a:r>
              <a:rPr kumimoji="1"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不認定</a:t>
            </a:r>
            <a:r>
              <a:rPr kumimoji="1"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 </a:t>
            </a:r>
            <a:endParaRPr kumimoji="1" lang="en-US" altLang="ja-JP" sz="14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➡ </a:t>
            </a:r>
            <a:r>
              <a:rPr kumimoji="1" lang="ja-JP" altLang="en-US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臨時支援金で</a:t>
            </a:r>
            <a:r>
              <a:rPr kumimoji="1" lang="ja-JP" altLang="en-US" b="1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kumimoji="1" lang="ja-JP" altLang="en-US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認定」</a:t>
            </a:r>
            <a:endParaRPr kumimoji="1" lang="en-US" altLang="ja-JP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 （臨時支援金により無償化）</a:t>
            </a:r>
            <a:endParaRPr kumimoji="1" lang="en-US" altLang="ja-JP" sz="13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13" name="テキスト ボックス 2">
            <a:extLst>
              <a:ext uri="{FF2B5EF4-FFF2-40B4-BE49-F238E27FC236}">
                <a16:creationId xmlns:a16="http://schemas.microsoft.com/office/drawing/2014/main" id="{7D9A124F-DEB8-4CDD-9998-FA6B02734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9481" y="7563112"/>
            <a:ext cx="5606245" cy="896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ja-JP" altLang="en-US" sz="2400" b="1" u="sng" kern="1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申請</a:t>
            </a:r>
            <a:r>
              <a:rPr lang="ja-JP" sz="2400" b="1" u="sng" kern="1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期限までに申請しなかった場</a:t>
            </a:r>
            <a:r>
              <a:rPr lang="ja-JP" altLang="en-US" sz="2400" b="1" u="sng" kern="1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合は、</a:t>
            </a:r>
            <a:endParaRPr lang="en-US" altLang="ja-JP" sz="2400" b="1" u="sng" kern="100" dirty="0">
              <a:solidFill>
                <a:srgbClr val="FF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sz="2400" b="1" u="sng" kern="1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授業料をご負担いただくこと</a:t>
            </a:r>
            <a:r>
              <a:rPr lang="ja-JP" altLang="en-US" sz="2400" b="1" u="sng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に</a:t>
            </a:r>
            <a:r>
              <a:rPr lang="ja-JP" sz="2400" b="1" u="sng" kern="1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なります</a:t>
            </a:r>
            <a:r>
              <a:rPr lang="ja-JP" sz="2400" b="1" kern="1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9B15F6C8-3BEB-4AAC-8A16-0E5E172B4898}"/>
              </a:ext>
            </a:extLst>
          </p:cNvPr>
          <p:cNvSpPr/>
          <p:nvPr/>
        </p:nvSpPr>
        <p:spPr>
          <a:xfrm>
            <a:off x="0" y="2049888"/>
            <a:ext cx="6858000" cy="178345"/>
          </a:xfrm>
          <a:prstGeom prst="rect">
            <a:avLst/>
          </a:prstGeom>
          <a:solidFill>
            <a:srgbClr val="CFA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EE01C55-8A74-487D-BFD3-5AD6C36854E9}"/>
              </a:ext>
            </a:extLst>
          </p:cNvPr>
          <p:cNvSpPr/>
          <p:nvPr/>
        </p:nvSpPr>
        <p:spPr>
          <a:xfrm>
            <a:off x="-382" y="6723286"/>
            <a:ext cx="6857999" cy="839181"/>
          </a:xfrm>
          <a:custGeom>
            <a:avLst/>
            <a:gdLst>
              <a:gd name="connsiteX0" fmla="*/ 0 w 6857999"/>
              <a:gd name="connsiteY0" fmla="*/ 0 h 839181"/>
              <a:gd name="connsiteX1" fmla="*/ 548640 w 6857999"/>
              <a:gd name="connsiteY1" fmla="*/ 0 h 839181"/>
              <a:gd name="connsiteX2" fmla="*/ 1234440 w 6857999"/>
              <a:gd name="connsiteY2" fmla="*/ 0 h 839181"/>
              <a:gd name="connsiteX3" fmla="*/ 1783080 w 6857999"/>
              <a:gd name="connsiteY3" fmla="*/ 0 h 839181"/>
              <a:gd name="connsiteX4" fmla="*/ 2331720 w 6857999"/>
              <a:gd name="connsiteY4" fmla="*/ 0 h 839181"/>
              <a:gd name="connsiteX5" fmla="*/ 3154680 w 6857999"/>
              <a:gd name="connsiteY5" fmla="*/ 0 h 839181"/>
              <a:gd name="connsiteX6" fmla="*/ 3909059 w 6857999"/>
              <a:gd name="connsiteY6" fmla="*/ 0 h 839181"/>
              <a:gd name="connsiteX7" fmla="*/ 4389119 w 6857999"/>
              <a:gd name="connsiteY7" fmla="*/ 0 h 839181"/>
              <a:gd name="connsiteX8" fmla="*/ 5212079 w 6857999"/>
              <a:gd name="connsiteY8" fmla="*/ 0 h 839181"/>
              <a:gd name="connsiteX9" fmla="*/ 6035039 w 6857999"/>
              <a:gd name="connsiteY9" fmla="*/ 0 h 839181"/>
              <a:gd name="connsiteX10" fmla="*/ 6857999 w 6857999"/>
              <a:gd name="connsiteY10" fmla="*/ 0 h 839181"/>
              <a:gd name="connsiteX11" fmla="*/ 6857999 w 6857999"/>
              <a:gd name="connsiteY11" fmla="*/ 394415 h 839181"/>
              <a:gd name="connsiteX12" fmla="*/ 6857999 w 6857999"/>
              <a:gd name="connsiteY12" fmla="*/ 839181 h 839181"/>
              <a:gd name="connsiteX13" fmla="*/ 6240779 w 6857999"/>
              <a:gd name="connsiteY13" fmla="*/ 839181 h 839181"/>
              <a:gd name="connsiteX14" fmla="*/ 5692139 w 6857999"/>
              <a:gd name="connsiteY14" fmla="*/ 839181 h 839181"/>
              <a:gd name="connsiteX15" fmla="*/ 5074919 w 6857999"/>
              <a:gd name="connsiteY15" fmla="*/ 839181 h 839181"/>
              <a:gd name="connsiteX16" fmla="*/ 4526279 w 6857999"/>
              <a:gd name="connsiteY16" fmla="*/ 839181 h 839181"/>
              <a:gd name="connsiteX17" fmla="*/ 4046219 w 6857999"/>
              <a:gd name="connsiteY17" fmla="*/ 839181 h 839181"/>
              <a:gd name="connsiteX18" fmla="*/ 3566159 w 6857999"/>
              <a:gd name="connsiteY18" fmla="*/ 839181 h 839181"/>
              <a:gd name="connsiteX19" fmla="*/ 3086100 w 6857999"/>
              <a:gd name="connsiteY19" fmla="*/ 839181 h 839181"/>
              <a:gd name="connsiteX20" fmla="*/ 2331720 w 6857999"/>
              <a:gd name="connsiteY20" fmla="*/ 839181 h 839181"/>
              <a:gd name="connsiteX21" fmla="*/ 1783080 w 6857999"/>
              <a:gd name="connsiteY21" fmla="*/ 839181 h 839181"/>
              <a:gd name="connsiteX22" fmla="*/ 1097280 w 6857999"/>
              <a:gd name="connsiteY22" fmla="*/ 839181 h 839181"/>
              <a:gd name="connsiteX23" fmla="*/ 0 w 6857999"/>
              <a:gd name="connsiteY23" fmla="*/ 839181 h 839181"/>
              <a:gd name="connsiteX24" fmla="*/ 0 w 6857999"/>
              <a:gd name="connsiteY24" fmla="*/ 419591 h 839181"/>
              <a:gd name="connsiteX25" fmla="*/ 0 w 6857999"/>
              <a:gd name="connsiteY25" fmla="*/ 0 h 839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857999" h="839181" fill="none" extrusionOk="0">
                <a:moveTo>
                  <a:pt x="0" y="0"/>
                </a:moveTo>
                <a:cubicBezTo>
                  <a:pt x="114833" y="26186"/>
                  <a:pt x="374100" y="-6564"/>
                  <a:pt x="548640" y="0"/>
                </a:cubicBezTo>
                <a:cubicBezTo>
                  <a:pt x="723180" y="6564"/>
                  <a:pt x="992226" y="-15794"/>
                  <a:pt x="1234440" y="0"/>
                </a:cubicBezTo>
                <a:cubicBezTo>
                  <a:pt x="1476654" y="15794"/>
                  <a:pt x="1648841" y="-19704"/>
                  <a:pt x="1783080" y="0"/>
                </a:cubicBezTo>
                <a:cubicBezTo>
                  <a:pt x="1917319" y="19704"/>
                  <a:pt x="2206789" y="-18272"/>
                  <a:pt x="2331720" y="0"/>
                </a:cubicBezTo>
                <a:cubicBezTo>
                  <a:pt x="2456651" y="18272"/>
                  <a:pt x="2861888" y="-32632"/>
                  <a:pt x="3154680" y="0"/>
                </a:cubicBezTo>
                <a:cubicBezTo>
                  <a:pt x="3447472" y="32632"/>
                  <a:pt x="3672824" y="-7277"/>
                  <a:pt x="3909059" y="0"/>
                </a:cubicBezTo>
                <a:cubicBezTo>
                  <a:pt x="4145294" y="7277"/>
                  <a:pt x="4241325" y="-757"/>
                  <a:pt x="4389119" y="0"/>
                </a:cubicBezTo>
                <a:cubicBezTo>
                  <a:pt x="4536913" y="757"/>
                  <a:pt x="4922043" y="29634"/>
                  <a:pt x="5212079" y="0"/>
                </a:cubicBezTo>
                <a:cubicBezTo>
                  <a:pt x="5502115" y="-29634"/>
                  <a:pt x="5851766" y="-14540"/>
                  <a:pt x="6035039" y="0"/>
                </a:cubicBezTo>
                <a:cubicBezTo>
                  <a:pt x="6218312" y="14540"/>
                  <a:pt x="6501931" y="-38359"/>
                  <a:pt x="6857999" y="0"/>
                </a:cubicBezTo>
                <a:cubicBezTo>
                  <a:pt x="6856308" y="133326"/>
                  <a:pt x="6843586" y="310016"/>
                  <a:pt x="6857999" y="394415"/>
                </a:cubicBezTo>
                <a:cubicBezTo>
                  <a:pt x="6872412" y="478814"/>
                  <a:pt x="6870335" y="732327"/>
                  <a:pt x="6857999" y="839181"/>
                </a:cubicBezTo>
                <a:cubicBezTo>
                  <a:pt x="6619116" y="831435"/>
                  <a:pt x="6369910" y="820432"/>
                  <a:pt x="6240779" y="839181"/>
                </a:cubicBezTo>
                <a:cubicBezTo>
                  <a:pt x="6111648" y="857930"/>
                  <a:pt x="5882637" y="829518"/>
                  <a:pt x="5692139" y="839181"/>
                </a:cubicBezTo>
                <a:cubicBezTo>
                  <a:pt x="5501641" y="848844"/>
                  <a:pt x="5376176" y="863582"/>
                  <a:pt x="5074919" y="839181"/>
                </a:cubicBezTo>
                <a:cubicBezTo>
                  <a:pt x="4773662" y="814780"/>
                  <a:pt x="4680046" y="847647"/>
                  <a:pt x="4526279" y="839181"/>
                </a:cubicBezTo>
                <a:cubicBezTo>
                  <a:pt x="4372512" y="830715"/>
                  <a:pt x="4168209" y="830829"/>
                  <a:pt x="4046219" y="839181"/>
                </a:cubicBezTo>
                <a:cubicBezTo>
                  <a:pt x="3924229" y="847533"/>
                  <a:pt x="3679423" y="835677"/>
                  <a:pt x="3566159" y="839181"/>
                </a:cubicBezTo>
                <a:cubicBezTo>
                  <a:pt x="3452895" y="842685"/>
                  <a:pt x="3274394" y="819301"/>
                  <a:pt x="3086100" y="839181"/>
                </a:cubicBezTo>
                <a:cubicBezTo>
                  <a:pt x="2897806" y="859061"/>
                  <a:pt x="2535260" y="853527"/>
                  <a:pt x="2331720" y="839181"/>
                </a:cubicBezTo>
                <a:cubicBezTo>
                  <a:pt x="2128180" y="824835"/>
                  <a:pt x="1932712" y="821333"/>
                  <a:pt x="1783080" y="839181"/>
                </a:cubicBezTo>
                <a:cubicBezTo>
                  <a:pt x="1633448" y="857029"/>
                  <a:pt x="1314806" y="843216"/>
                  <a:pt x="1097280" y="839181"/>
                </a:cubicBezTo>
                <a:cubicBezTo>
                  <a:pt x="879754" y="835146"/>
                  <a:pt x="355539" y="807451"/>
                  <a:pt x="0" y="839181"/>
                </a:cubicBezTo>
                <a:cubicBezTo>
                  <a:pt x="-5449" y="681289"/>
                  <a:pt x="-10583" y="592634"/>
                  <a:pt x="0" y="419591"/>
                </a:cubicBezTo>
                <a:cubicBezTo>
                  <a:pt x="10583" y="246548"/>
                  <a:pt x="5135" y="124163"/>
                  <a:pt x="0" y="0"/>
                </a:cubicBezTo>
                <a:close/>
              </a:path>
              <a:path w="6857999" h="839181" stroke="0" extrusionOk="0">
                <a:moveTo>
                  <a:pt x="0" y="0"/>
                </a:moveTo>
                <a:cubicBezTo>
                  <a:pt x="282955" y="-29028"/>
                  <a:pt x="420400" y="-1149"/>
                  <a:pt x="617220" y="0"/>
                </a:cubicBezTo>
                <a:cubicBezTo>
                  <a:pt x="814040" y="1149"/>
                  <a:pt x="1216826" y="9550"/>
                  <a:pt x="1440180" y="0"/>
                </a:cubicBezTo>
                <a:cubicBezTo>
                  <a:pt x="1663534" y="-9550"/>
                  <a:pt x="1843065" y="-19934"/>
                  <a:pt x="1988820" y="0"/>
                </a:cubicBezTo>
                <a:cubicBezTo>
                  <a:pt x="2134575" y="19934"/>
                  <a:pt x="2504254" y="-2949"/>
                  <a:pt x="2811780" y="0"/>
                </a:cubicBezTo>
                <a:cubicBezTo>
                  <a:pt x="3119306" y="2949"/>
                  <a:pt x="3273179" y="9258"/>
                  <a:pt x="3429000" y="0"/>
                </a:cubicBezTo>
                <a:cubicBezTo>
                  <a:pt x="3584821" y="-9258"/>
                  <a:pt x="3994253" y="-3045"/>
                  <a:pt x="4183379" y="0"/>
                </a:cubicBezTo>
                <a:cubicBezTo>
                  <a:pt x="4372505" y="3045"/>
                  <a:pt x="4738705" y="-2520"/>
                  <a:pt x="5006339" y="0"/>
                </a:cubicBezTo>
                <a:cubicBezTo>
                  <a:pt x="5273973" y="2520"/>
                  <a:pt x="5616242" y="6638"/>
                  <a:pt x="5829299" y="0"/>
                </a:cubicBezTo>
                <a:cubicBezTo>
                  <a:pt x="6042356" y="-6638"/>
                  <a:pt x="6424736" y="-23304"/>
                  <a:pt x="6857999" y="0"/>
                </a:cubicBezTo>
                <a:cubicBezTo>
                  <a:pt x="6861553" y="96056"/>
                  <a:pt x="6861184" y="256164"/>
                  <a:pt x="6857999" y="394415"/>
                </a:cubicBezTo>
                <a:cubicBezTo>
                  <a:pt x="6854814" y="532667"/>
                  <a:pt x="6876473" y="664222"/>
                  <a:pt x="6857999" y="839181"/>
                </a:cubicBezTo>
                <a:cubicBezTo>
                  <a:pt x="6543699" y="836265"/>
                  <a:pt x="6352837" y="847121"/>
                  <a:pt x="6172199" y="839181"/>
                </a:cubicBezTo>
                <a:cubicBezTo>
                  <a:pt x="5991561" y="831241"/>
                  <a:pt x="5702673" y="865615"/>
                  <a:pt x="5554979" y="839181"/>
                </a:cubicBezTo>
                <a:cubicBezTo>
                  <a:pt x="5407285" y="812747"/>
                  <a:pt x="5251150" y="815033"/>
                  <a:pt x="5006339" y="839181"/>
                </a:cubicBezTo>
                <a:cubicBezTo>
                  <a:pt x="4761528" y="863329"/>
                  <a:pt x="4413167" y="828012"/>
                  <a:pt x="4251959" y="839181"/>
                </a:cubicBezTo>
                <a:cubicBezTo>
                  <a:pt x="4090751" y="850350"/>
                  <a:pt x="3784732" y="879280"/>
                  <a:pt x="3429000" y="839181"/>
                </a:cubicBezTo>
                <a:cubicBezTo>
                  <a:pt x="3073268" y="799082"/>
                  <a:pt x="3001295" y="835927"/>
                  <a:pt x="2811780" y="839181"/>
                </a:cubicBezTo>
                <a:cubicBezTo>
                  <a:pt x="2622265" y="842435"/>
                  <a:pt x="2324982" y="872630"/>
                  <a:pt x="2057400" y="839181"/>
                </a:cubicBezTo>
                <a:cubicBezTo>
                  <a:pt x="1789818" y="805732"/>
                  <a:pt x="1807665" y="847661"/>
                  <a:pt x="1577340" y="839181"/>
                </a:cubicBezTo>
                <a:cubicBezTo>
                  <a:pt x="1347015" y="830701"/>
                  <a:pt x="1078682" y="830485"/>
                  <a:pt x="754380" y="839181"/>
                </a:cubicBezTo>
                <a:cubicBezTo>
                  <a:pt x="430078" y="847877"/>
                  <a:pt x="337714" y="825064"/>
                  <a:pt x="0" y="839181"/>
                </a:cubicBezTo>
                <a:cubicBezTo>
                  <a:pt x="-6915" y="639231"/>
                  <a:pt x="2019" y="606419"/>
                  <a:pt x="0" y="419591"/>
                </a:cubicBezTo>
                <a:cubicBezTo>
                  <a:pt x="-2019" y="232763"/>
                  <a:pt x="2718" y="183606"/>
                  <a:pt x="0" y="0"/>
                </a:cubicBezTo>
                <a:close/>
              </a:path>
            </a:pathLst>
          </a:custGeom>
          <a:solidFill>
            <a:srgbClr val="FF0000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35382176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8" name="テキスト ボックス 2">
            <a:extLst>
              <a:ext uri="{FF2B5EF4-FFF2-40B4-BE49-F238E27FC236}">
                <a16:creationId xmlns:a16="http://schemas.microsoft.com/office/drawing/2014/main" id="{B5CEB1B4-093A-48E3-9960-FB6DBAFB67D9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11182" y="6738494"/>
            <a:ext cx="6245344" cy="802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ja-JP" altLang="en-US" sz="4000" b="1" kern="1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必ず申請をしてください</a:t>
            </a:r>
            <a:r>
              <a:rPr lang="en-US" altLang="ja-JP" sz="4000" b="1" kern="1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!!</a:t>
            </a:r>
            <a:endParaRPr lang="ja-JP" altLang="ja-JP" sz="4000" b="1" kern="1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/>
            <a:endParaRPr lang="ja-JP" sz="1600" b="1" kern="100" dirty="0">
              <a:solidFill>
                <a:schemeClr val="bg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8" name="グラフィックス 7" descr="警告 単色塗りつぶし">
            <a:extLst>
              <a:ext uri="{FF2B5EF4-FFF2-40B4-BE49-F238E27FC236}">
                <a16:creationId xmlns:a16="http://schemas.microsoft.com/office/drawing/2014/main" id="{67A97F74-5A95-4351-ABF7-4C031858A6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0939" y="6809855"/>
            <a:ext cx="623209" cy="623209"/>
          </a:xfrm>
          <a:prstGeom prst="rect">
            <a:avLst/>
          </a:prstGeom>
          <a:effectLst>
            <a:outerShdw blurRad="50800" dist="50800" dir="5400000" sx="90000" sy="90000" algn="ctr" rotWithShape="0">
              <a:schemeClr val="tx1"/>
            </a:outerShdw>
          </a:effectLst>
        </p:spPr>
      </p:pic>
      <p:sp>
        <p:nvSpPr>
          <p:cNvPr id="19" name="直角三角形 18">
            <a:extLst>
              <a:ext uri="{FF2B5EF4-FFF2-40B4-BE49-F238E27FC236}">
                <a16:creationId xmlns:a16="http://schemas.microsoft.com/office/drawing/2014/main" id="{CE608F6C-64E9-483A-878D-C8EEE0984110}"/>
              </a:ext>
            </a:extLst>
          </p:cNvPr>
          <p:cNvSpPr/>
          <p:nvPr/>
        </p:nvSpPr>
        <p:spPr>
          <a:xfrm flipH="1">
            <a:off x="5777125" y="8721772"/>
            <a:ext cx="1088516" cy="1206711"/>
          </a:xfrm>
          <a:prstGeom prst="rtTriangle">
            <a:avLst/>
          </a:prstGeom>
          <a:solidFill>
            <a:srgbClr val="FF0000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353821763">
                  <a:custGeom>
                    <a:avLst/>
                    <a:gdLst>
                      <a:gd name="connsiteX0" fmla="*/ 0 w 914400"/>
                      <a:gd name="connsiteY0" fmla="*/ 914400 h 914400"/>
                      <a:gd name="connsiteX1" fmla="*/ 0 w 914400"/>
                      <a:gd name="connsiteY1" fmla="*/ 466344 h 914400"/>
                      <a:gd name="connsiteX2" fmla="*/ 0 w 914400"/>
                      <a:gd name="connsiteY2" fmla="*/ 0 h 914400"/>
                      <a:gd name="connsiteX3" fmla="*/ 457200 w 914400"/>
                      <a:gd name="connsiteY3" fmla="*/ 457200 h 914400"/>
                      <a:gd name="connsiteX4" fmla="*/ 914400 w 914400"/>
                      <a:gd name="connsiteY4" fmla="*/ 914400 h 914400"/>
                      <a:gd name="connsiteX5" fmla="*/ 475488 w 914400"/>
                      <a:gd name="connsiteY5" fmla="*/ 914400 h 914400"/>
                      <a:gd name="connsiteX6" fmla="*/ 0 w 914400"/>
                      <a:gd name="connsiteY6" fmla="*/ 914400 h 9144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914400" h="914400" fill="none" extrusionOk="0">
                        <a:moveTo>
                          <a:pt x="0" y="914400"/>
                        </a:moveTo>
                        <a:cubicBezTo>
                          <a:pt x="9257" y="777320"/>
                          <a:pt x="17615" y="662815"/>
                          <a:pt x="0" y="466344"/>
                        </a:cubicBezTo>
                        <a:cubicBezTo>
                          <a:pt x="-17615" y="269873"/>
                          <a:pt x="4062" y="232752"/>
                          <a:pt x="0" y="0"/>
                        </a:cubicBezTo>
                        <a:cubicBezTo>
                          <a:pt x="234423" y="204217"/>
                          <a:pt x="316872" y="294304"/>
                          <a:pt x="457200" y="457200"/>
                        </a:cubicBezTo>
                        <a:cubicBezTo>
                          <a:pt x="597528" y="620096"/>
                          <a:pt x="836363" y="798485"/>
                          <a:pt x="914400" y="914400"/>
                        </a:cubicBezTo>
                        <a:cubicBezTo>
                          <a:pt x="703073" y="932489"/>
                          <a:pt x="667081" y="914088"/>
                          <a:pt x="475488" y="914400"/>
                        </a:cubicBezTo>
                        <a:cubicBezTo>
                          <a:pt x="283895" y="914712"/>
                          <a:pt x="109779" y="904882"/>
                          <a:pt x="0" y="914400"/>
                        </a:cubicBezTo>
                        <a:close/>
                      </a:path>
                      <a:path w="914400" h="914400" stroke="0" extrusionOk="0">
                        <a:moveTo>
                          <a:pt x="0" y="914400"/>
                        </a:moveTo>
                        <a:cubicBezTo>
                          <a:pt x="10977" y="697324"/>
                          <a:pt x="-12808" y="580097"/>
                          <a:pt x="0" y="466344"/>
                        </a:cubicBezTo>
                        <a:cubicBezTo>
                          <a:pt x="12808" y="352591"/>
                          <a:pt x="-11024" y="104660"/>
                          <a:pt x="0" y="0"/>
                        </a:cubicBezTo>
                        <a:cubicBezTo>
                          <a:pt x="214989" y="175491"/>
                          <a:pt x="214012" y="252471"/>
                          <a:pt x="438912" y="438912"/>
                        </a:cubicBezTo>
                        <a:cubicBezTo>
                          <a:pt x="663812" y="625353"/>
                          <a:pt x="694969" y="671636"/>
                          <a:pt x="914400" y="914400"/>
                        </a:cubicBezTo>
                        <a:cubicBezTo>
                          <a:pt x="742990" y="929790"/>
                          <a:pt x="665114" y="902203"/>
                          <a:pt x="457200" y="914400"/>
                        </a:cubicBezTo>
                        <a:cubicBezTo>
                          <a:pt x="249286" y="926597"/>
                          <a:pt x="226424" y="908275"/>
                          <a:pt x="0" y="91440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3" name="四角形: メモ 92">
            <a:extLst>
              <a:ext uri="{FF2B5EF4-FFF2-40B4-BE49-F238E27FC236}">
                <a16:creationId xmlns:a16="http://schemas.microsoft.com/office/drawing/2014/main" id="{E3B1F76F-D45C-4018-9E6C-61F44B7C913D}"/>
              </a:ext>
            </a:extLst>
          </p:cNvPr>
          <p:cNvSpPr/>
          <p:nvPr/>
        </p:nvSpPr>
        <p:spPr>
          <a:xfrm>
            <a:off x="1556574" y="8475386"/>
            <a:ext cx="5062314" cy="516689"/>
          </a:xfrm>
          <a:prstGeom prst="foldedCorner">
            <a:avLst>
              <a:gd name="adj" fmla="val 0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kern="10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申請期限：令和７年７月１７日（木）まで</a:t>
            </a:r>
            <a:endParaRPr lang="ja-JP" altLang="ja-JP" sz="2000" b="1" kern="100" dirty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9" name="テキスト ボックス 2">
            <a:extLst>
              <a:ext uri="{FF2B5EF4-FFF2-40B4-BE49-F238E27FC236}">
                <a16:creationId xmlns:a16="http://schemas.microsoft.com/office/drawing/2014/main" id="{4BE3807B-C4EC-410B-BF04-5F8B74BE52EA}"/>
              </a:ext>
            </a:extLst>
          </p:cNvPr>
          <p:cNvSpPr txBox="1">
            <a:spLocks noChangeArrowheads="1"/>
          </p:cNvSpPr>
          <p:nvPr/>
        </p:nvSpPr>
        <p:spPr bwMode="gray">
          <a:xfrm rot="18658084">
            <a:off x="6102065" y="9233220"/>
            <a:ext cx="890606" cy="627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ja-JP" altLang="en-US" sz="1600" kern="100" dirty="0"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裏面へ</a:t>
            </a:r>
            <a:endParaRPr lang="en-US" altLang="ja-JP" sz="1600" kern="100" dirty="0">
              <a:solidFill>
                <a:schemeClr val="bg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en-US" altLang="ja-JP" sz="1600" kern="100" dirty="0"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GO</a:t>
            </a:r>
            <a:r>
              <a:rPr lang="ja-JP" altLang="en-US" sz="1600" kern="100" dirty="0"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！</a:t>
            </a:r>
            <a:endParaRPr lang="ja-JP" sz="1600" kern="100" dirty="0">
              <a:solidFill>
                <a:schemeClr val="bg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FFD08041-71C6-4643-9424-6862999DFC9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39"/>
          <a:stretch/>
        </p:blipFill>
        <p:spPr>
          <a:xfrm flipH="1">
            <a:off x="-63595" y="7426661"/>
            <a:ext cx="1907576" cy="2308621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6B211F2B-D696-4DDF-B3FA-34F3E8906AC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432970">
            <a:off x="1404444" y="8647312"/>
            <a:ext cx="83959" cy="167259"/>
          </a:xfrm>
          <a:prstGeom prst="rect">
            <a:avLst/>
          </a:prstGeom>
        </p:spPr>
      </p:pic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BDD1DE78-33AF-463D-A72C-F5BF7E44E35B}"/>
              </a:ext>
            </a:extLst>
          </p:cNvPr>
          <p:cNvSpPr txBox="1"/>
          <p:nvPr/>
        </p:nvSpPr>
        <p:spPr>
          <a:xfrm>
            <a:off x="1269898" y="9067833"/>
            <a:ext cx="4623645" cy="815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 申請は、</a:t>
            </a:r>
            <a:r>
              <a:rPr lang="ja-JP" altLang="en-US" sz="1400" b="1" u="sng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オンライン</a:t>
            </a:r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でしていただきます。 </a:t>
            </a:r>
            <a:endParaRPr lang="en-US" altLang="ja-JP" sz="14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 詳しい申請方法は、</a:t>
            </a:r>
            <a:r>
              <a:rPr lang="ja-JP" altLang="en-US" sz="1400" b="1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裏面</a:t>
            </a:r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をご確認ください。</a:t>
            </a:r>
            <a:endParaRPr lang="en-US" altLang="ja-JP" sz="14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5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5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 審査結果は９～</a:t>
            </a:r>
            <a:r>
              <a:rPr lang="en-US" altLang="ja-JP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月頃に学校を通じてお知らせします。</a:t>
            </a:r>
            <a:endParaRPr lang="en-US" altLang="ja-JP" sz="14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093C60F-8C62-4BE2-B10A-6EC938A19349}"/>
              </a:ext>
            </a:extLst>
          </p:cNvPr>
          <p:cNvSpPr txBox="1"/>
          <p:nvPr/>
        </p:nvSpPr>
        <p:spPr>
          <a:xfrm>
            <a:off x="5494161" y="313772"/>
            <a:ext cx="101536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" b="0" i="0" dirty="0">
                <a:solidFill>
                  <a:srgbClr val="000000"/>
                </a:solidFill>
                <a:effectLst/>
                <a:latin typeface="Noto Sans JP" panose="020B0200000000000000" pitchFamily="50" charset="-128"/>
                <a:ea typeface="Noto Sans JP" panose="020B0200000000000000" pitchFamily="50" charset="-128"/>
              </a:rPr>
              <a:t>Ⓒ</a:t>
            </a:r>
            <a:r>
              <a:rPr lang="en-US" altLang="ja-JP" sz="600" b="0" i="0" dirty="0">
                <a:solidFill>
                  <a:srgbClr val="000000"/>
                </a:solidFill>
                <a:effectLst/>
                <a:latin typeface="Noto Sans JP" panose="020B0200000000000000" pitchFamily="50" charset="-128"/>
                <a:ea typeface="Noto Sans JP" panose="020B0200000000000000" pitchFamily="50" charset="-128"/>
              </a:rPr>
              <a:t>2014 </a:t>
            </a:r>
            <a:r>
              <a:rPr lang="ja-JP" altLang="en-US" sz="600" b="0" i="0" dirty="0">
                <a:solidFill>
                  <a:srgbClr val="000000"/>
                </a:solidFill>
                <a:effectLst/>
                <a:latin typeface="Noto Sans JP" panose="020B0200000000000000" pitchFamily="50" charset="-128"/>
                <a:ea typeface="Noto Sans JP" panose="020B0200000000000000" pitchFamily="50" charset="-128"/>
              </a:rPr>
              <a:t>大阪府もずやん</a:t>
            </a:r>
            <a:endParaRPr lang="ja-JP" altLang="en-US" sz="6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A5FD412-3ADB-4E50-A9F9-F45A69F7C8E4}"/>
              </a:ext>
            </a:extLst>
          </p:cNvPr>
          <p:cNvSpPr txBox="1"/>
          <p:nvPr/>
        </p:nvSpPr>
        <p:spPr>
          <a:xfrm>
            <a:off x="188567" y="9755622"/>
            <a:ext cx="101536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" b="0" i="0" dirty="0">
                <a:solidFill>
                  <a:srgbClr val="000000"/>
                </a:solidFill>
                <a:effectLst/>
                <a:latin typeface="Noto Sans JP" panose="020B0200000000000000" pitchFamily="50" charset="-128"/>
                <a:ea typeface="Noto Sans JP" panose="020B0200000000000000" pitchFamily="50" charset="-128"/>
              </a:rPr>
              <a:t>Ⓒ</a:t>
            </a:r>
            <a:r>
              <a:rPr lang="en-US" altLang="ja-JP" sz="600" b="0" i="0" dirty="0">
                <a:solidFill>
                  <a:srgbClr val="000000"/>
                </a:solidFill>
                <a:effectLst/>
                <a:latin typeface="Noto Sans JP" panose="020B0200000000000000" pitchFamily="50" charset="-128"/>
                <a:ea typeface="Noto Sans JP" panose="020B0200000000000000" pitchFamily="50" charset="-128"/>
              </a:rPr>
              <a:t>2014 </a:t>
            </a:r>
            <a:r>
              <a:rPr lang="ja-JP" altLang="en-US" sz="600" b="0" i="0" dirty="0">
                <a:solidFill>
                  <a:srgbClr val="000000"/>
                </a:solidFill>
                <a:effectLst/>
                <a:latin typeface="Noto Sans JP" panose="020B0200000000000000" pitchFamily="50" charset="-128"/>
                <a:ea typeface="Noto Sans JP" panose="020B0200000000000000" pitchFamily="50" charset="-128"/>
              </a:rPr>
              <a:t>大阪府もずやん</a:t>
            </a:r>
            <a:endParaRPr lang="ja-JP" altLang="en-US" sz="600" dirty="0"/>
          </a:p>
        </p:txBody>
      </p:sp>
      <p:pic>
        <p:nvPicPr>
          <p:cNvPr id="77" name="グラフィックス 76" descr="電球と歯車 単色塗りつぶし">
            <a:extLst>
              <a:ext uri="{FF2B5EF4-FFF2-40B4-BE49-F238E27FC236}">
                <a16:creationId xmlns:a16="http://schemas.microsoft.com/office/drawing/2014/main" id="{EA75C776-043E-438A-A3DC-7C7AFF1F816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23240" y="4375632"/>
            <a:ext cx="444396" cy="460279"/>
          </a:xfrm>
          <a:prstGeom prst="rect">
            <a:avLst/>
          </a:prstGeom>
        </p:spPr>
      </p:pic>
      <p:pic>
        <p:nvPicPr>
          <p:cNvPr id="126" name="グラフィックス 125" descr="拡大鏡 単色塗りつぶし">
            <a:extLst>
              <a:ext uri="{FF2B5EF4-FFF2-40B4-BE49-F238E27FC236}">
                <a16:creationId xmlns:a16="http://schemas.microsoft.com/office/drawing/2014/main" id="{C9504E91-4DF0-4576-9591-E6F4FE30108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58101" y="3761807"/>
            <a:ext cx="379464" cy="379464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296009FC-3408-4358-AB6F-15C38028042A}"/>
              </a:ext>
            </a:extLst>
          </p:cNvPr>
          <p:cNvSpPr/>
          <p:nvPr/>
        </p:nvSpPr>
        <p:spPr>
          <a:xfrm>
            <a:off x="5960893" y="-2439"/>
            <a:ext cx="900743" cy="297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5" name="図 54">
            <a:extLst>
              <a:ext uri="{FF2B5EF4-FFF2-40B4-BE49-F238E27FC236}">
                <a16:creationId xmlns:a16="http://schemas.microsoft.com/office/drawing/2014/main" id="{6BCDA774-CE53-4C9A-B053-C3EC66B8B4B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1844" y="12662"/>
            <a:ext cx="827581" cy="267675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786F8171-009D-49D8-AA6E-AEA6B1AF5C5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601" y="351141"/>
            <a:ext cx="2260581" cy="2683422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30F05ED-A05B-4891-BCBC-FC3A992D6BE7}"/>
              </a:ext>
            </a:extLst>
          </p:cNvPr>
          <p:cNvSpPr/>
          <p:nvPr/>
        </p:nvSpPr>
        <p:spPr>
          <a:xfrm rot="4114513">
            <a:off x="4743929" y="1220289"/>
            <a:ext cx="426575" cy="10435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53821763">
                  <a:custGeom>
                    <a:avLst/>
                    <a:gdLst>
                      <a:gd name="connsiteX0" fmla="*/ 0 w 914400"/>
                      <a:gd name="connsiteY0" fmla="*/ 0 h 914400"/>
                      <a:gd name="connsiteX1" fmla="*/ 457200 w 914400"/>
                      <a:gd name="connsiteY1" fmla="*/ 0 h 914400"/>
                      <a:gd name="connsiteX2" fmla="*/ 914400 w 914400"/>
                      <a:gd name="connsiteY2" fmla="*/ 0 h 914400"/>
                      <a:gd name="connsiteX3" fmla="*/ 914400 w 914400"/>
                      <a:gd name="connsiteY3" fmla="*/ 438912 h 914400"/>
                      <a:gd name="connsiteX4" fmla="*/ 914400 w 914400"/>
                      <a:gd name="connsiteY4" fmla="*/ 914400 h 914400"/>
                      <a:gd name="connsiteX5" fmla="*/ 448056 w 914400"/>
                      <a:gd name="connsiteY5" fmla="*/ 914400 h 914400"/>
                      <a:gd name="connsiteX6" fmla="*/ 0 w 914400"/>
                      <a:gd name="connsiteY6" fmla="*/ 914400 h 914400"/>
                      <a:gd name="connsiteX7" fmla="*/ 0 w 914400"/>
                      <a:gd name="connsiteY7" fmla="*/ 438912 h 914400"/>
                      <a:gd name="connsiteX8" fmla="*/ 0 w 914400"/>
                      <a:gd name="connsiteY8" fmla="*/ 0 h 9144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914400" h="914400" fill="none" extrusionOk="0">
                        <a:moveTo>
                          <a:pt x="0" y="0"/>
                        </a:moveTo>
                        <a:cubicBezTo>
                          <a:pt x="103393" y="-2397"/>
                          <a:pt x="281348" y="834"/>
                          <a:pt x="457200" y="0"/>
                        </a:cubicBezTo>
                        <a:cubicBezTo>
                          <a:pt x="633052" y="-834"/>
                          <a:pt x="715772" y="-8514"/>
                          <a:pt x="914400" y="0"/>
                        </a:cubicBezTo>
                        <a:cubicBezTo>
                          <a:pt x="932489" y="211327"/>
                          <a:pt x="914088" y="247319"/>
                          <a:pt x="914400" y="438912"/>
                        </a:cubicBezTo>
                        <a:cubicBezTo>
                          <a:pt x="914712" y="630505"/>
                          <a:pt x="904882" y="804621"/>
                          <a:pt x="914400" y="914400"/>
                        </a:cubicBezTo>
                        <a:cubicBezTo>
                          <a:pt x="692292" y="919004"/>
                          <a:pt x="584079" y="900144"/>
                          <a:pt x="448056" y="914400"/>
                        </a:cubicBezTo>
                        <a:cubicBezTo>
                          <a:pt x="312033" y="928656"/>
                          <a:pt x="135430" y="905524"/>
                          <a:pt x="0" y="914400"/>
                        </a:cubicBezTo>
                        <a:cubicBezTo>
                          <a:pt x="7778" y="729748"/>
                          <a:pt x="11321" y="561502"/>
                          <a:pt x="0" y="438912"/>
                        </a:cubicBezTo>
                        <a:cubicBezTo>
                          <a:pt x="-11321" y="316322"/>
                          <a:pt x="-21031" y="100926"/>
                          <a:pt x="0" y="0"/>
                        </a:cubicBezTo>
                        <a:close/>
                      </a:path>
                      <a:path w="914400" h="914400" stroke="0" extrusionOk="0">
                        <a:moveTo>
                          <a:pt x="0" y="0"/>
                        </a:moveTo>
                        <a:cubicBezTo>
                          <a:pt x="217076" y="10977"/>
                          <a:pt x="334303" y="-12808"/>
                          <a:pt x="448056" y="0"/>
                        </a:cubicBezTo>
                        <a:cubicBezTo>
                          <a:pt x="561809" y="12808"/>
                          <a:pt x="809740" y="-11024"/>
                          <a:pt x="914400" y="0"/>
                        </a:cubicBezTo>
                        <a:cubicBezTo>
                          <a:pt x="895929" y="212235"/>
                          <a:pt x="907791" y="293862"/>
                          <a:pt x="914400" y="438912"/>
                        </a:cubicBezTo>
                        <a:cubicBezTo>
                          <a:pt x="921009" y="583962"/>
                          <a:pt x="928274" y="738697"/>
                          <a:pt x="914400" y="914400"/>
                        </a:cubicBezTo>
                        <a:cubicBezTo>
                          <a:pt x="742990" y="929790"/>
                          <a:pt x="665114" y="902203"/>
                          <a:pt x="457200" y="914400"/>
                        </a:cubicBezTo>
                        <a:cubicBezTo>
                          <a:pt x="249286" y="926597"/>
                          <a:pt x="226424" y="908275"/>
                          <a:pt x="0" y="914400"/>
                        </a:cubicBezTo>
                        <a:cubicBezTo>
                          <a:pt x="9257" y="777320"/>
                          <a:pt x="17615" y="662815"/>
                          <a:pt x="0" y="466344"/>
                        </a:cubicBezTo>
                        <a:cubicBezTo>
                          <a:pt x="-17615" y="269873"/>
                          <a:pt x="4062" y="23275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1608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3FF2833B-FA30-4BF4-B41A-0506F9CB374C}"/>
              </a:ext>
            </a:extLst>
          </p:cNvPr>
          <p:cNvSpPr/>
          <p:nvPr/>
        </p:nvSpPr>
        <p:spPr bwMode="gray">
          <a:xfrm>
            <a:off x="0" y="623641"/>
            <a:ext cx="6858000" cy="375963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noFill/>
            <a:extLst>
              <a:ext uri="{C807C97D-BFC1-408E-A445-0C87EB9F89A2}">
                <ask:lineSketchStyleProps xmlns:ask="http://schemas.microsoft.com/office/drawing/2018/sketchyshapes" sd="2533680355">
                  <a:custGeom>
                    <a:avLst/>
                    <a:gdLst>
                      <a:gd name="connsiteX0" fmla="*/ 0 w 6662072"/>
                      <a:gd name="connsiteY0" fmla="*/ 0 h 1872911"/>
                      <a:gd name="connsiteX1" fmla="*/ 666207 w 6662072"/>
                      <a:gd name="connsiteY1" fmla="*/ 0 h 1872911"/>
                      <a:gd name="connsiteX2" fmla="*/ 1265794 w 6662072"/>
                      <a:gd name="connsiteY2" fmla="*/ 0 h 1872911"/>
                      <a:gd name="connsiteX3" fmla="*/ 1932001 w 6662072"/>
                      <a:gd name="connsiteY3" fmla="*/ 0 h 1872911"/>
                      <a:gd name="connsiteX4" fmla="*/ 2398346 w 6662072"/>
                      <a:gd name="connsiteY4" fmla="*/ 0 h 1872911"/>
                      <a:gd name="connsiteX5" fmla="*/ 2997932 w 6662072"/>
                      <a:gd name="connsiteY5" fmla="*/ 0 h 1872911"/>
                      <a:gd name="connsiteX6" fmla="*/ 3530898 w 6662072"/>
                      <a:gd name="connsiteY6" fmla="*/ 0 h 1872911"/>
                      <a:gd name="connsiteX7" fmla="*/ 3997243 w 6662072"/>
                      <a:gd name="connsiteY7" fmla="*/ 0 h 1872911"/>
                      <a:gd name="connsiteX8" fmla="*/ 4663450 w 6662072"/>
                      <a:gd name="connsiteY8" fmla="*/ 0 h 1872911"/>
                      <a:gd name="connsiteX9" fmla="*/ 5462899 w 6662072"/>
                      <a:gd name="connsiteY9" fmla="*/ 0 h 1872911"/>
                      <a:gd name="connsiteX10" fmla="*/ 6662072 w 6662072"/>
                      <a:gd name="connsiteY10" fmla="*/ 0 h 1872911"/>
                      <a:gd name="connsiteX11" fmla="*/ 6662072 w 6662072"/>
                      <a:gd name="connsiteY11" fmla="*/ 661762 h 1872911"/>
                      <a:gd name="connsiteX12" fmla="*/ 6662072 w 6662072"/>
                      <a:gd name="connsiteY12" fmla="*/ 1323524 h 1872911"/>
                      <a:gd name="connsiteX13" fmla="*/ 6662072 w 6662072"/>
                      <a:gd name="connsiteY13" fmla="*/ 1872911 h 1872911"/>
                      <a:gd name="connsiteX14" fmla="*/ 5929244 w 6662072"/>
                      <a:gd name="connsiteY14" fmla="*/ 1872911 h 1872911"/>
                      <a:gd name="connsiteX15" fmla="*/ 5462899 w 6662072"/>
                      <a:gd name="connsiteY15" fmla="*/ 1872911 h 1872911"/>
                      <a:gd name="connsiteX16" fmla="*/ 4730071 w 6662072"/>
                      <a:gd name="connsiteY16" fmla="*/ 1872911 h 1872911"/>
                      <a:gd name="connsiteX17" fmla="*/ 4197105 w 6662072"/>
                      <a:gd name="connsiteY17" fmla="*/ 1872911 h 1872911"/>
                      <a:gd name="connsiteX18" fmla="*/ 3664140 w 6662072"/>
                      <a:gd name="connsiteY18" fmla="*/ 1872911 h 1872911"/>
                      <a:gd name="connsiteX19" fmla="*/ 2997932 w 6662072"/>
                      <a:gd name="connsiteY19" fmla="*/ 1872911 h 1872911"/>
                      <a:gd name="connsiteX20" fmla="*/ 2198484 w 6662072"/>
                      <a:gd name="connsiteY20" fmla="*/ 1872911 h 1872911"/>
                      <a:gd name="connsiteX21" fmla="*/ 1665518 w 6662072"/>
                      <a:gd name="connsiteY21" fmla="*/ 1872911 h 1872911"/>
                      <a:gd name="connsiteX22" fmla="*/ 1065932 w 6662072"/>
                      <a:gd name="connsiteY22" fmla="*/ 1872911 h 1872911"/>
                      <a:gd name="connsiteX23" fmla="*/ 0 w 6662072"/>
                      <a:gd name="connsiteY23" fmla="*/ 1872911 h 1872911"/>
                      <a:gd name="connsiteX24" fmla="*/ 0 w 6662072"/>
                      <a:gd name="connsiteY24" fmla="*/ 1211149 h 1872911"/>
                      <a:gd name="connsiteX25" fmla="*/ 0 w 6662072"/>
                      <a:gd name="connsiteY25" fmla="*/ 549387 h 1872911"/>
                      <a:gd name="connsiteX26" fmla="*/ 0 w 6662072"/>
                      <a:gd name="connsiteY26" fmla="*/ 0 h 18729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6662072" h="1872911" fill="none" extrusionOk="0">
                        <a:moveTo>
                          <a:pt x="0" y="0"/>
                        </a:moveTo>
                        <a:cubicBezTo>
                          <a:pt x="277907" y="26497"/>
                          <a:pt x="450459" y="17434"/>
                          <a:pt x="666207" y="0"/>
                        </a:cubicBezTo>
                        <a:cubicBezTo>
                          <a:pt x="881955" y="-17434"/>
                          <a:pt x="1093762" y="-12454"/>
                          <a:pt x="1265794" y="0"/>
                        </a:cubicBezTo>
                        <a:cubicBezTo>
                          <a:pt x="1437826" y="12454"/>
                          <a:pt x="1697694" y="-33136"/>
                          <a:pt x="1932001" y="0"/>
                        </a:cubicBezTo>
                        <a:cubicBezTo>
                          <a:pt x="2166308" y="33136"/>
                          <a:pt x="2261171" y="15352"/>
                          <a:pt x="2398346" y="0"/>
                        </a:cubicBezTo>
                        <a:cubicBezTo>
                          <a:pt x="2535521" y="-15352"/>
                          <a:pt x="2717874" y="-20961"/>
                          <a:pt x="2997932" y="0"/>
                        </a:cubicBezTo>
                        <a:cubicBezTo>
                          <a:pt x="3277990" y="20961"/>
                          <a:pt x="3377624" y="-22667"/>
                          <a:pt x="3530898" y="0"/>
                        </a:cubicBezTo>
                        <a:cubicBezTo>
                          <a:pt x="3684172" y="22667"/>
                          <a:pt x="3831598" y="-9231"/>
                          <a:pt x="3997243" y="0"/>
                        </a:cubicBezTo>
                        <a:cubicBezTo>
                          <a:pt x="4162889" y="9231"/>
                          <a:pt x="4345215" y="32199"/>
                          <a:pt x="4663450" y="0"/>
                        </a:cubicBezTo>
                        <a:cubicBezTo>
                          <a:pt x="4981685" y="-32199"/>
                          <a:pt x="5217415" y="-20478"/>
                          <a:pt x="5462899" y="0"/>
                        </a:cubicBezTo>
                        <a:cubicBezTo>
                          <a:pt x="5708383" y="20478"/>
                          <a:pt x="6143223" y="-51112"/>
                          <a:pt x="6662072" y="0"/>
                        </a:cubicBezTo>
                        <a:cubicBezTo>
                          <a:pt x="6669172" y="142586"/>
                          <a:pt x="6665780" y="432561"/>
                          <a:pt x="6662072" y="661762"/>
                        </a:cubicBezTo>
                        <a:cubicBezTo>
                          <a:pt x="6658364" y="890963"/>
                          <a:pt x="6631612" y="1121285"/>
                          <a:pt x="6662072" y="1323524"/>
                        </a:cubicBezTo>
                        <a:cubicBezTo>
                          <a:pt x="6692532" y="1525763"/>
                          <a:pt x="6687340" y="1688988"/>
                          <a:pt x="6662072" y="1872911"/>
                        </a:cubicBezTo>
                        <a:cubicBezTo>
                          <a:pt x="6399968" y="1871798"/>
                          <a:pt x="6220951" y="1837163"/>
                          <a:pt x="5929244" y="1872911"/>
                        </a:cubicBezTo>
                        <a:cubicBezTo>
                          <a:pt x="5637537" y="1908659"/>
                          <a:pt x="5597132" y="1885895"/>
                          <a:pt x="5462899" y="1872911"/>
                        </a:cubicBezTo>
                        <a:cubicBezTo>
                          <a:pt x="5328667" y="1859927"/>
                          <a:pt x="5027409" y="1864113"/>
                          <a:pt x="4730071" y="1872911"/>
                        </a:cubicBezTo>
                        <a:cubicBezTo>
                          <a:pt x="4432733" y="1881709"/>
                          <a:pt x="4325012" y="1892305"/>
                          <a:pt x="4197105" y="1872911"/>
                        </a:cubicBezTo>
                        <a:cubicBezTo>
                          <a:pt x="4069198" y="1853517"/>
                          <a:pt x="3796368" y="1866676"/>
                          <a:pt x="3664140" y="1872911"/>
                        </a:cubicBezTo>
                        <a:cubicBezTo>
                          <a:pt x="3531912" y="1879146"/>
                          <a:pt x="3234763" y="1846924"/>
                          <a:pt x="2997932" y="1872911"/>
                        </a:cubicBezTo>
                        <a:cubicBezTo>
                          <a:pt x="2761101" y="1898898"/>
                          <a:pt x="2515763" y="1905074"/>
                          <a:pt x="2198484" y="1872911"/>
                        </a:cubicBezTo>
                        <a:cubicBezTo>
                          <a:pt x="1881205" y="1840748"/>
                          <a:pt x="1788609" y="1865563"/>
                          <a:pt x="1665518" y="1872911"/>
                        </a:cubicBezTo>
                        <a:cubicBezTo>
                          <a:pt x="1542427" y="1880259"/>
                          <a:pt x="1302599" y="1888768"/>
                          <a:pt x="1065932" y="1872911"/>
                        </a:cubicBezTo>
                        <a:cubicBezTo>
                          <a:pt x="829265" y="1857054"/>
                          <a:pt x="248197" y="1909592"/>
                          <a:pt x="0" y="1872911"/>
                        </a:cubicBezTo>
                        <a:cubicBezTo>
                          <a:pt x="-13651" y="1579092"/>
                          <a:pt x="21023" y="1472142"/>
                          <a:pt x="0" y="1211149"/>
                        </a:cubicBezTo>
                        <a:cubicBezTo>
                          <a:pt x="-21023" y="950156"/>
                          <a:pt x="2947" y="800989"/>
                          <a:pt x="0" y="549387"/>
                        </a:cubicBezTo>
                        <a:cubicBezTo>
                          <a:pt x="-2947" y="297785"/>
                          <a:pt x="-7839" y="262420"/>
                          <a:pt x="0" y="0"/>
                        </a:cubicBezTo>
                        <a:close/>
                      </a:path>
                      <a:path w="6662072" h="1872911" stroke="0" extrusionOk="0">
                        <a:moveTo>
                          <a:pt x="0" y="0"/>
                        </a:moveTo>
                        <a:cubicBezTo>
                          <a:pt x="159665" y="13139"/>
                          <a:pt x="403047" y="28277"/>
                          <a:pt x="599586" y="0"/>
                        </a:cubicBezTo>
                        <a:cubicBezTo>
                          <a:pt x="796125" y="-28277"/>
                          <a:pt x="910611" y="16719"/>
                          <a:pt x="1199173" y="0"/>
                        </a:cubicBezTo>
                        <a:cubicBezTo>
                          <a:pt x="1487735" y="-16719"/>
                          <a:pt x="1654306" y="-10360"/>
                          <a:pt x="1932001" y="0"/>
                        </a:cubicBezTo>
                        <a:cubicBezTo>
                          <a:pt x="2209696" y="10360"/>
                          <a:pt x="2501850" y="19076"/>
                          <a:pt x="2731450" y="0"/>
                        </a:cubicBezTo>
                        <a:cubicBezTo>
                          <a:pt x="2961050" y="-19076"/>
                          <a:pt x="3094748" y="3552"/>
                          <a:pt x="3197795" y="0"/>
                        </a:cubicBezTo>
                        <a:cubicBezTo>
                          <a:pt x="3300843" y="-3552"/>
                          <a:pt x="3820679" y="-29807"/>
                          <a:pt x="3997243" y="0"/>
                        </a:cubicBezTo>
                        <a:cubicBezTo>
                          <a:pt x="4173807" y="29807"/>
                          <a:pt x="4558587" y="-6642"/>
                          <a:pt x="4730071" y="0"/>
                        </a:cubicBezTo>
                        <a:cubicBezTo>
                          <a:pt x="4901555" y="6642"/>
                          <a:pt x="5114853" y="21292"/>
                          <a:pt x="5396278" y="0"/>
                        </a:cubicBezTo>
                        <a:cubicBezTo>
                          <a:pt x="5677703" y="-21292"/>
                          <a:pt x="6143058" y="27045"/>
                          <a:pt x="6662072" y="0"/>
                        </a:cubicBezTo>
                        <a:cubicBezTo>
                          <a:pt x="6666487" y="135697"/>
                          <a:pt x="6666220" y="310707"/>
                          <a:pt x="6662072" y="568116"/>
                        </a:cubicBezTo>
                        <a:cubicBezTo>
                          <a:pt x="6657924" y="825525"/>
                          <a:pt x="6633896" y="911135"/>
                          <a:pt x="6662072" y="1211149"/>
                        </a:cubicBezTo>
                        <a:cubicBezTo>
                          <a:pt x="6690248" y="1511163"/>
                          <a:pt x="6670555" y="1726271"/>
                          <a:pt x="6662072" y="1872911"/>
                        </a:cubicBezTo>
                        <a:cubicBezTo>
                          <a:pt x="6331279" y="1881260"/>
                          <a:pt x="6144555" y="1844508"/>
                          <a:pt x="5929244" y="1872911"/>
                        </a:cubicBezTo>
                        <a:cubicBezTo>
                          <a:pt x="5713933" y="1901314"/>
                          <a:pt x="5577689" y="1871219"/>
                          <a:pt x="5462899" y="1872911"/>
                        </a:cubicBezTo>
                        <a:cubicBezTo>
                          <a:pt x="5348110" y="1874603"/>
                          <a:pt x="4947683" y="1866288"/>
                          <a:pt x="4796692" y="1872911"/>
                        </a:cubicBezTo>
                        <a:cubicBezTo>
                          <a:pt x="4645701" y="1879534"/>
                          <a:pt x="4520006" y="1847647"/>
                          <a:pt x="4263726" y="1872911"/>
                        </a:cubicBezTo>
                        <a:cubicBezTo>
                          <a:pt x="4007446" y="1898175"/>
                          <a:pt x="3981455" y="1888055"/>
                          <a:pt x="3730760" y="1872911"/>
                        </a:cubicBezTo>
                        <a:cubicBezTo>
                          <a:pt x="3480065" y="1857767"/>
                          <a:pt x="3212879" y="1857022"/>
                          <a:pt x="2997932" y="1872911"/>
                        </a:cubicBezTo>
                        <a:cubicBezTo>
                          <a:pt x="2782985" y="1888800"/>
                          <a:pt x="2668953" y="1874836"/>
                          <a:pt x="2531587" y="1872911"/>
                        </a:cubicBezTo>
                        <a:cubicBezTo>
                          <a:pt x="2394221" y="1870986"/>
                          <a:pt x="1997718" y="1905966"/>
                          <a:pt x="1798759" y="1872911"/>
                        </a:cubicBezTo>
                        <a:cubicBezTo>
                          <a:pt x="1599800" y="1839856"/>
                          <a:pt x="1168262" y="1864235"/>
                          <a:pt x="999311" y="1872911"/>
                        </a:cubicBezTo>
                        <a:cubicBezTo>
                          <a:pt x="830360" y="1881587"/>
                          <a:pt x="440673" y="1867864"/>
                          <a:pt x="0" y="1872911"/>
                        </a:cubicBezTo>
                        <a:cubicBezTo>
                          <a:pt x="10493" y="1581765"/>
                          <a:pt x="-17064" y="1550291"/>
                          <a:pt x="0" y="1267336"/>
                        </a:cubicBezTo>
                        <a:cubicBezTo>
                          <a:pt x="17064" y="984382"/>
                          <a:pt x="10355" y="928625"/>
                          <a:pt x="0" y="680491"/>
                        </a:cubicBezTo>
                        <a:cubicBezTo>
                          <a:pt x="-10355" y="432357"/>
                          <a:pt x="-17676" y="13901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5" name="矢印: 下 144">
            <a:extLst>
              <a:ext uri="{FF2B5EF4-FFF2-40B4-BE49-F238E27FC236}">
                <a16:creationId xmlns:a16="http://schemas.microsoft.com/office/drawing/2014/main" id="{7D769B00-F781-4C61-9FCF-A66180659C22}"/>
              </a:ext>
            </a:extLst>
          </p:cNvPr>
          <p:cNvSpPr/>
          <p:nvPr/>
        </p:nvSpPr>
        <p:spPr bwMode="gray">
          <a:xfrm>
            <a:off x="886850" y="3707510"/>
            <a:ext cx="278080" cy="140227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 w="38100">
            <a:noFill/>
            <a:extLst>
              <a:ext uri="{C807C97D-BFC1-408E-A445-0C87EB9F89A2}">
                <ask:lineSketchStyleProps xmlns:ask="http://schemas.microsoft.com/office/drawing/2018/sketchyshapes" sd="353821763">
                  <a:custGeom>
                    <a:avLst/>
                    <a:gdLst>
                      <a:gd name="connsiteX0" fmla="*/ 0 w 700680"/>
                      <a:gd name="connsiteY0" fmla="*/ 173732 h 347464"/>
                      <a:gd name="connsiteX1" fmla="*/ 175170 w 700680"/>
                      <a:gd name="connsiteY1" fmla="*/ 173732 h 347464"/>
                      <a:gd name="connsiteX2" fmla="*/ 175170 w 700680"/>
                      <a:gd name="connsiteY2" fmla="*/ 0 h 347464"/>
                      <a:gd name="connsiteX3" fmla="*/ 525510 w 700680"/>
                      <a:gd name="connsiteY3" fmla="*/ 0 h 347464"/>
                      <a:gd name="connsiteX4" fmla="*/ 525510 w 700680"/>
                      <a:gd name="connsiteY4" fmla="*/ 173732 h 347464"/>
                      <a:gd name="connsiteX5" fmla="*/ 700680 w 700680"/>
                      <a:gd name="connsiteY5" fmla="*/ 173732 h 347464"/>
                      <a:gd name="connsiteX6" fmla="*/ 350340 w 700680"/>
                      <a:gd name="connsiteY6" fmla="*/ 347464 h 347464"/>
                      <a:gd name="connsiteX7" fmla="*/ 0 w 700680"/>
                      <a:gd name="connsiteY7" fmla="*/ 173732 h 3474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00680" h="347464" fill="none" extrusionOk="0">
                        <a:moveTo>
                          <a:pt x="0" y="173732"/>
                        </a:moveTo>
                        <a:cubicBezTo>
                          <a:pt x="62632" y="167662"/>
                          <a:pt x="95483" y="182050"/>
                          <a:pt x="175170" y="173732"/>
                        </a:cubicBezTo>
                        <a:cubicBezTo>
                          <a:pt x="168153" y="115802"/>
                          <a:pt x="183339" y="49078"/>
                          <a:pt x="175170" y="0"/>
                        </a:cubicBezTo>
                        <a:cubicBezTo>
                          <a:pt x="337761" y="7945"/>
                          <a:pt x="442721" y="-4088"/>
                          <a:pt x="525510" y="0"/>
                        </a:cubicBezTo>
                        <a:cubicBezTo>
                          <a:pt x="520785" y="50675"/>
                          <a:pt x="527293" y="97752"/>
                          <a:pt x="525510" y="173732"/>
                        </a:cubicBezTo>
                        <a:cubicBezTo>
                          <a:pt x="595927" y="176072"/>
                          <a:pt x="663459" y="165725"/>
                          <a:pt x="700680" y="173732"/>
                        </a:cubicBezTo>
                        <a:cubicBezTo>
                          <a:pt x="564034" y="233695"/>
                          <a:pt x="436701" y="290621"/>
                          <a:pt x="350340" y="347464"/>
                        </a:cubicBezTo>
                        <a:cubicBezTo>
                          <a:pt x="237773" y="313351"/>
                          <a:pt x="162255" y="249153"/>
                          <a:pt x="0" y="173732"/>
                        </a:cubicBezTo>
                        <a:close/>
                      </a:path>
                      <a:path w="700680" h="347464" stroke="0" extrusionOk="0">
                        <a:moveTo>
                          <a:pt x="0" y="173732"/>
                        </a:moveTo>
                        <a:cubicBezTo>
                          <a:pt x="55076" y="179605"/>
                          <a:pt x="96321" y="169756"/>
                          <a:pt x="175170" y="173732"/>
                        </a:cubicBezTo>
                        <a:cubicBezTo>
                          <a:pt x="177653" y="129543"/>
                          <a:pt x="168090" y="60066"/>
                          <a:pt x="175170" y="0"/>
                        </a:cubicBezTo>
                        <a:cubicBezTo>
                          <a:pt x="250568" y="-2999"/>
                          <a:pt x="354962" y="-14731"/>
                          <a:pt x="525510" y="0"/>
                        </a:cubicBezTo>
                        <a:cubicBezTo>
                          <a:pt x="521789" y="85290"/>
                          <a:pt x="530339" y="134942"/>
                          <a:pt x="525510" y="173732"/>
                        </a:cubicBezTo>
                        <a:cubicBezTo>
                          <a:pt x="602798" y="168694"/>
                          <a:pt x="648240" y="173385"/>
                          <a:pt x="700680" y="173732"/>
                        </a:cubicBezTo>
                        <a:cubicBezTo>
                          <a:pt x="603358" y="240189"/>
                          <a:pt x="433485" y="323035"/>
                          <a:pt x="350340" y="347464"/>
                        </a:cubicBezTo>
                        <a:cubicBezTo>
                          <a:pt x="203869" y="284355"/>
                          <a:pt x="103635" y="216230"/>
                          <a:pt x="0" y="17373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0F0E20EE-46DC-4F9C-B82E-F972EDA99A49}"/>
              </a:ext>
            </a:extLst>
          </p:cNvPr>
          <p:cNvSpPr/>
          <p:nvPr/>
        </p:nvSpPr>
        <p:spPr bwMode="gray">
          <a:xfrm>
            <a:off x="115952" y="8444143"/>
            <a:ext cx="6671019" cy="145438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extLst>
              <a:ext uri="{C807C97D-BFC1-408E-A445-0C87EB9F89A2}">
                <ask:lineSketchStyleProps xmlns:ask="http://schemas.microsoft.com/office/drawing/2018/sketchyshapes" sd="2533680355">
                  <a:custGeom>
                    <a:avLst/>
                    <a:gdLst>
                      <a:gd name="connsiteX0" fmla="*/ 0 w 6662072"/>
                      <a:gd name="connsiteY0" fmla="*/ 0 h 1872911"/>
                      <a:gd name="connsiteX1" fmla="*/ 666207 w 6662072"/>
                      <a:gd name="connsiteY1" fmla="*/ 0 h 1872911"/>
                      <a:gd name="connsiteX2" fmla="*/ 1265794 w 6662072"/>
                      <a:gd name="connsiteY2" fmla="*/ 0 h 1872911"/>
                      <a:gd name="connsiteX3" fmla="*/ 1932001 w 6662072"/>
                      <a:gd name="connsiteY3" fmla="*/ 0 h 1872911"/>
                      <a:gd name="connsiteX4" fmla="*/ 2398346 w 6662072"/>
                      <a:gd name="connsiteY4" fmla="*/ 0 h 1872911"/>
                      <a:gd name="connsiteX5" fmla="*/ 2997932 w 6662072"/>
                      <a:gd name="connsiteY5" fmla="*/ 0 h 1872911"/>
                      <a:gd name="connsiteX6" fmla="*/ 3530898 w 6662072"/>
                      <a:gd name="connsiteY6" fmla="*/ 0 h 1872911"/>
                      <a:gd name="connsiteX7" fmla="*/ 3997243 w 6662072"/>
                      <a:gd name="connsiteY7" fmla="*/ 0 h 1872911"/>
                      <a:gd name="connsiteX8" fmla="*/ 4663450 w 6662072"/>
                      <a:gd name="connsiteY8" fmla="*/ 0 h 1872911"/>
                      <a:gd name="connsiteX9" fmla="*/ 5462899 w 6662072"/>
                      <a:gd name="connsiteY9" fmla="*/ 0 h 1872911"/>
                      <a:gd name="connsiteX10" fmla="*/ 6662072 w 6662072"/>
                      <a:gd name="connsiteY10" fmla="*/ 0 h 1872911"/>
                      <a:gd name="connsiteX11" fmla="*/ 6662072 w 6662072"/>
                      <a:gd name="connsiteY11" fmla="*/ 661762 h 1872911"/>
                      <a:gd name="connsiteX12" fmla="*/ 6662072 w 6662072"/>
                      <a:gd name="connsiteY12" fmla="*/ 1323524 h 1872911"/>
                      <a:gd name="connsiteX13" fmla="*/ 6662072 w 6662072"/>
                      <a:gd name="connsiteY13" fmla="*/ 1872911 h 1872911"/>
                      <a:gd name="connsiteX14" fmla="*/ 5929244 w 6662072"/>
                      <a:gd name="connsiteY14" fmla="*/ 1872911 h 1872911"/>
                      <a:gd name="connsiteX15" fmla="*/ 5462899 w 6662072"/>
                      <a:gd name="connsiteY15" fmla="*/ 1872911 h 1872911"/>
                      <a:gd name="connsiteX16" fmla="*/ 4730071 w 6662072"/>
                      <a:gd name="connsiteY16" fmla="*/ 1872911 h 1872911"/>
                      <a:gd name="connsiteX17" fmla="*/ 4197105 w 6662072"/>
                      <a:gd name="connsiteY17" fmla="*/ 1872911 h 1872911"/>
                      <a:gd name="connsiteX18" fmla="*/ 3664140 w 6662072"/>
                      <a:gd name="connsiteY18" fmla="*/ 1872911 h 1872911"/>
                      <a:gd name="connsiteX19" fmla="*/ 2997932 w 6662072"/>
                      <a:gd name="connsiteY19" fmla="*/ 1872911 h 1872911"/>
                      <a:gd name="connsiteX20" fmla="*/ 2198484 w 6662072"/>
                      <a:gd name="connsiteY20" fmla="*/ 1872911 h 1872911"/>
                      <a:gd name="connsiteX21" fmla="*/ 1665518 w 6662072"/>
                      <a:gd name="connsiteY21" fmla="*/ 1872911 h 1872911"/>
                      <a:gd name="connsiteX22" fmla="*/ 1065932 w 6662072"/>
                      <a:gd name="connsiteY22" fmla="*/ 1872911 h 1872911"/>
                      <a:gd name="connsiteX23" fmla="*/ 0 w 6662072"/>
                      <a:gd name="connsiteY23" fmla="*/ 1872911 h 1872911"/>
                      <a:gd name="connsiteX24" fmla="*/ 0 w 6662072"/>
                      <a:gd name="connsiteY24" fmla="*/ 1211149 h 1872911"/>
                      <a:gd name="connsiteX25" fmla="*/ 0 w 6662072"/>
                      <a:gd name="connsiteY25" fmla="*/ 549387 h 1872911"/>
                      <a:gd name="connsiteX26" fmla="*/ 0 w 6662072"/>
                      <a:gd name="connsiteY26" fmla="*/ 0 h 18729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6662072" h="1872911" fill="none" extrusionOk="0">
                        <a:moveTo>
                          <a:pt x="0" y="0"/>
                        </a:moveTo>
                        <a:cubicBezTo>
                          <a:pt x="277907" y="26497"/>
                          <a:pt x="450459" y="17434"/>
                          <a:pt x="666207" y="0"/>
                        </a:cubicBezTo>
                        <a:cubicBezTo>
                          <a:pt x="881955" y="-17434"/>
                          <a:pt x="1093762" y="-12454"/>
                          <a:pt x="1265794" y="0"/>
                        </a:cubicBezTo>
                        <a:cubicBezTo>
                          <a:pt x="1437826" y="12454"/>
                          <a:pt x="1697694" y="-33136"/>
                          <a:pt x="1932001" y="0"/>
                        </a:cubicBezTo>
                        <a:cubicBezTo>
                          <a:pt x="2166308" y="33136"/>
                          <a:pt x="2261171" y="15352"/>
                          <a:pt x="2398346" y="0"/>
                        </a:cubicBezTo>
                        <a:cubicBezTo>
                          <a:pt x="2535521" y="-15352"/>
                          <a:pt x="2717874" y="-20961"/>
                          <a:pt x="2997932" y="0"/>
                        </a:cubicBezTo>
                        <a:cubicBezTo>
                          <a:pt x="3277990" y="20961"/>
                          <a:pt x="3377624" y="-22667"/>
                          <a:pt x="3530898" y="0"/>
                        </a:cubicBezTo>
                        <a:cubicBezTo>
                          <a:pt x="3684172" y="22667"/>
                          <a:pt x="3831598" y="-9231"/>
                          <a:pt x="3997243" y="0"/>
                        </a:cubicBezTo>
                        <a:cubicBezTo>
                          <a:pt x="4162889" y="9231"/>
                          <a:pt x="4345215" y="32199"/>
                          <a:pt x="4663450" y="0"/>
                        </a:cubicBezTo>
                        <a:cubicBezTo>
                          <a:pt x="4981685" y="-32199"/>
                          <a:pt x="5217415" y="-20478"/>
                          <a:pt x="5462899" y="0"/>
                        </a:cubicBezTo>
                        <a:cubicBezTo>
                          <a:pt x="5708383" y="20478"/>
                          <a:pt x="6143223" y="-51112"/>
                          <a:pt x="6662072" y="0"/>
                        </a:cubicBezTo>
                        <a:cubicBezTo>
                          <a:pt x="6669172" y="142586"/>
                          <a:pt x="6665780" y="432561"/>
                          <a:pt x="6662072" y="661762"/>
                        </a:cubicBezTo>
                        <a:cubicBezTo>
                          <a:pt x="6658364" y="890963"/>
                          <a:pt x="6631612" y="1121285"/>
                          <a:pt x="6662072" y="1323524"/>
                        </a:cubicBezTo>
                        <a:cubicBezTo>
                          <a:pt x="6692532" y="1525763"/>
                          <a:pt x="6687340" y="1688988"/>
                          <a:pt x="6662072" y="1872911"/>
                        </a:cubicBezTo>
                        <a:cubicBezTo>
                          <a:pt x="6399968" y="1871798"/>
                          <a:pt x="6220951" y="1837163"/>
                          <a:pt x="5929244" y="1872911"/>
                        </a:cubicBezTo>
                        <a:cubicBezTo>
                          <a:pt x="5637537" y="1908659"/>
                          <a:pt x="5597132" y="1885895"/>
                          <a:pt x="5462899" y="1872911"/>
                        </a:cubicBezTo>
                        <a:cubicBezTo>
                          <a:pt x="5328667" y="1859927"/>
                          <a:pt x="5027409" y="1864113"/>
                          <a:pt x="4730071" y="1872911"/>
                        </a:cubicBezTo>
                        <a:cubicBezTo>
                          <a:pt x="4432733" y="1881709"/>
                          <a:pt x="4325012" y="1892305"/>
                          <a:pt x="4197105" y="1872911"/>
                        </a:cubicBezTo>
                        <a:cubicBezTo>
                          <a:pt x="4069198" y="1853517"/>
                          <a:pt x="3796368" y="1866676"/>
                          <a:pt x="3664140" y="1872911"/>
                        </a:cubicBezTo>
                        <a:cubicBezTo>
                          <a:pt x="3531912" y="1879146"/>
                          <a:pt x="3234763" y="1846924"/>
                          <a:pt x="2997932" y="1872911"/>
                        </a:cubicBezTo>
                        <a:cubicBezTo>
                          <a:pt x="2761101" y="1898898"/>
                          <a:pt x="2515763" y="1905074"/>
                          <a:pt x="2198484" y="1872911"/>
                        </a:cubicBezTo>
                        <a:cubicBezTo>
                          <a:pt x="1881205" y="1840748"/>
                          <a:pt x="1788609" y="1865563"/>
                          <a:pt x="1665518" y="1872911"/>
                        </a:cubicBezTo>
                        <a:cubicBezTo>
                          <a:pt x="1542427" y="1880259"/>
                          <a:pt x="1302599" y="1888768"/>
                          <a:pt x="1065932" y="1872911"/>
                        </a:cubicBezTo>
                        <a:cubicBezTo>
                          <a:pt x="829265" y="1857054"/>
                          <a:pt x="248197" y="1909592"/>
                          <a:pt x="0" y="1872911"/>
                        </a:cubicBezTo>
                        <a:cubicBezTo>
                          <a:pt x="-13651" y="1579092"/>
                          <a:pt x="21023" y="1472142"/>
                          <a:pt x="0" y="1211149"/>
                        </a:cubicBezTo>
                        <a:cubicBezTo>
                          <a:pt x="-21023" y="950156"/>
                          <a:pt x="2947" y="800989"/>
                          <a:pt x="0" y="549387"/>
                        </a:cubicBezTo>
                        <a:cubicBezTo>
                          <a:pt x="-2947" y="297785"/>
                          <a:pt x="-7839" y="262420"/>
                          <a:pt x="0" y="0"/>
                        </a:cubicBezTo>
                        <a:close/>
                      </a:path>
                      <a:path w="6662072" h="1872911" stroke="0" extrusionOk="0">
                        <a:moveTo>
                          <a:pt x="0" y="0"/>
                        </a:moveTo>
                        <a:cubicBezTo>
                          <a:pt x="159665" y="13139"/>
                          <a:pt x="403047" y="28277"/>
                          <a:pt x="599586" y="0"/>
                        </a:cubicBezTo>
                        <a:cubicBezTo>
                          <a:pt x="796125" y="-28277"/>
                          <a:pt x="910611" y="16719"/>
                          <a:pt x="1199173" y="0"/>
                        </a:cubicBezTo>
                        <a:cubicBezTo>
                          <a:pt x="1487735" y="-16719"/>
                          <a:pt x="1654306" y="-10360"/>
                          <a:pt x="1932001" y="0"/>
                        </a:cubicBezTo>
                        <a:cubicBezTo>
                          <a:pt x="2209696" y="10360"/>
                          <a:pt x="2501850" y="19076"/>
                          <a:pt x="2731450" y="0"/>
                        </a:cubicBezTo>
                        <a:cubicBezTo>
                          <a:pt x="2961050" y="-19076"/>
                          <a:pt x="3094748" y="3552"/>
                          <a:pt x="3197795" y="0"/>
                        </a:cubicBezTo>
                        <a:cubicBezTo>
                          <a:pt x="3300843" y="-3552"/>
                          <a:pt x="3820679" y="-29807"/>
                          <a:pt x="3997243" y="0"/>
                        </a:cubicBezTo>
                        <a:cubicBezTo>
                          <a:pt x="4173807" y="29807"/>
                          <a:pt x="4558587" y="-6642"/>
                          <a:pt x="4730071" y="0"/>
                        </a:cubicBezTo>
                        <a:cubicBezTo>
                          <a:pt x="4901555" y="6642"/>
                          <a:pt x="5114853" y="21292"/>
                          <a:pt x="5396278" y="0"/>
                        </a:cubicBezTo>
                        <a:cubicBezTo>
                          <a:pt x="5677703" y="-21292"/>
                          <a:pt x="6143058" y="27045"/>
                          <a:pt x="6662072" y="0"/>
                        </a:cubicBezTo>
                        <a:cubicBezTo>
                          <a:pt x="6666487" y="135697"/>
                          <a:pt x="6666220" y="310707"/>
                          <a:pt x="6662072" y="568116"/>
                        </a:cubicBezTo>
                        <a:cubicBezTo>
                          <a:pt x="6657924" y="825525"/>
                          <a:pt x="6633896" y="911135"/>
                          <a:pt x="6662072" y="1211149"/>
                        </a:cubicBezTo>
                        <a:cubicBezTo>
                          <a:pt x="6690248" y="1511163"/>
                          <a:pt x="6670555" y="1726271"/>
                          <a:pt x="6662072" y="1872911"/>
                        </a:cubicBezTo>
                        <a:cubicBezTo>
                          <a:pt x="6331279" y="1881260"/>
                          <a:pt x="6144555" y="1844508"/>
                          <a:pt x="5929244" y="1872911"/>
                        </a:cubicBezTo>
                        <a:cubicBezTo>
                          <a:pt x="5713933" y="1901314"/>
                          <a:pt x="5577689" y="1871219"/>
                          <a:pt x="5462899" y="1872911"/>
                        </a:cubicBezTo>
                        <a:cubicBezTo>
                          <a:pt x="5348110" y="1874603"/>
                          <a:pt x="4947683" y="1866288"/>
                          <a:pt x="4796692" y="1872911"/>
                        </a:cubicBezTo>
                        <a:cubicBezTo>
                          <a:pt x="4645701" y="1879534"/>
                          <a:pt x="4520006" y="1847647"/>
                          <a:pt x="4263726" y="1872911"/>
                        </a:cubicBezTo>
                        <a:cubicBezTo>
                          <a:pt x="4007446" y="1898175"/>
                          <a:pt x="3981455" y="1888055"/>
                          <a:pt x="3730760" y="1872911"/>
                        </a:cubicBezTo>
                        <a:cubicBezTo>
                          <a:pt x="3480065" y="1857767"/>
                          <a:pt x="3212879" y="1857022"/>
                          <a:pt x="2997932" y="1872911"/>
                        </a:cubicBezTo>
                        <a:cubicBezTo>
                          <a:pt x="2782985" y="1888800"/>
                          <a:pt x="2668953" y="1874836"/>
                          <a:pt x="2531587" y="1872911"/>
                        </a:cubicBezTo>
                        <a:cubicBezTo>
                          <a:pt x="2394221" y="1870986"/>
                          <a:pt x="1997718" y="1905966"/>
                          <a:pt x="1798759" y="1872911"/>
                        </a:cubicBezTo>
                        <a:cubicBezTo>
                          <a:pt x="1599800" y="1839856"/>
                          <a:pt x="1168262" y="1864235"/>
                          <a:pt x="999311" y="1872911"/>
                        </a:cubicBezTo>
                        <a:cubicBezTo>
                          <a:pt x="830360" y="1881587"/>
                          <a:pt x="440673" y="1867864"/>
                          <a:pt x="0" y="1872911"/>
                        </a:cubicBezTo>
                        <a:cubicBezTo>
                          <a:pt x="10493" y="1581765"/>
                          <a:pt x="-17064" y="1550291"/>
                          <a:pt x="0" y="1267336"/>
                        </a:cubicBezTo>
                        <a:cubicBezTo>
                          <a:pt x="17064" y="984382"/>
                          <a:pt x="10355" y="928625"/>
                          <a:pt x="0" y="680491"/>
                        </a:cubicBezTo>
                        <a:cubicBezTo>
                          <a:pt x="-10355" y="432357"/>
                          <a:pt x="-17676" y="13901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学校からのお知らせ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所得制限等で</a:t>
            </a:r>
            <a:r>
              <a:rPr kumimoji="1" lang="ja-JP" altLang="en-US" sz="16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不認定（不申請）に</a:t>
            </a:r>
            <a:r>
              <a:rPr kumimoji="1"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なられた方も、今年度限りの臨時支援金がありますので、必ず申請入力お願いいたします。</a:t>
            </a:r>
            <a:endParaRPr kumimoji="1"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B57CE8E7-CFC9-4300-9464-F4C13FE0D37E}"/>
              </a:ext>
            </a:extLst>
          </p:cNvPr>
          <p:cNvSpPr txBox="1"/>
          <p:nvPr/>
        </p:nvSpPr>
        <p:spPr bwMode="gray">
          <a:xfrm>
            <a:off x="1981461" y="32019"/>
            <a:ext cx="4903724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「就学支援金」及び「臨時支援金」の申請は、</a:t>
            </a:r>
            <a:r>
              <a:rPr lang="ja-JP" altLang="en-US" sz="11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「高等学校等就学支援金オンライン</a:t>
            </a:r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　　　　　　　　　　　　　　　　　　　　　　　　　　　　　　　 　　　　　　　</a:t>
            </a:r>
            <a:endParaRPr lang="en-US" altLang="ja-JP" sz="11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3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　　　　　　　　　　　　　　　　　　　　　　　　　　　　 </a:t>
            </a:r>
            <a:r>
              <a:rPr lang="ja-JP" altLang="en-US" sz="6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い  ー  し  え  ん</a:t>
            </a:r>
            <a:endParaRPr lang="en-US" altLang="ja-JP" sz="1100" b="1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申請システム（</a:t>
            </a:r>
            <a:r>
              <a:rPr lang="en-US" altLang="ja-JP" sz="11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e-Shien</a:t>
            </a:r>
            <a:r>
              <a:rPr lang="ja-JP" altLang="en-US" sz="11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）」</a:t>
            </a:r>
            <a:r>
              <a:rPr lang="ja-JP" altLang="en-US" sz="11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で、</a:t>
            </a:r>
            <a:r>
              <a:rPr lang="ja-JP" altLang="en-US" sz="1100" b="1" kern="100" dirty="0">
                <a:solidFill>
                  <a:schemeClr val="tx1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オンラインにより申請</a:t>
            </a:r>
            <a:r>
              <a:rPr lang="ja-JP" altLang="en-US" sz="11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をしていただきます。</a:t>
            </a:r>
            <a:endParaRPr lang="en-US" altLang="ja-JP" sz="11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A4E7FC4F-A351-4BFF-BF1E-32460F8383BA}"/>
              </a:ext>
            </a:extLst>
          </p:cNvPr>
          <p:cNvSpPr/>
          <p:nvPr/>
        </p:nvSpPr>
        <p:spPr bwMode="gray">
          <a:xfrm>
            <a:off x="77716" y="1682529"/>
            <a:ext cx="2961707" cy="99441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11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58CEF41D-D37F-4D7E-843E-4C27895302FE}"/>
              </a:ext>
            </a:extLst>
          </p:cNvPr>
          <p:cNvSpPr/>
          <p:nvPr/>
        </p:nvSpPr>
        <p:spPr bwMode="gray">
          <a:xfrm>
            <a:off x="77716" y="1687211"/>
            <a:ext cx="1224538" cy="53790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kumimoji="1"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２．継続意向登録</a:t>
            </a: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949688AC-EA55-4133-91D1-9CF7FC90E908}"/>
              </a:ext>
            </a:extLst>
          </p:cNvPr>
          <p:cNvSpPr/>
          <p:nvPr/>
        </p:nvSpPr>
        <p:spPr bwMode="gray">
          <a:xfrm>
            <a:off x="3124323" y="2456782"/>
            <a:ext cx="3640721" cy="125781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105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endParaRPr lang="en-US" altLang="ja-JP" sz="12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endParaRPr lang="en-US" altLang="ja-JP" sz="12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endParaRPr lang="en-US" altLang="ja-JP" sz="12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endParaRPr lang="en-US" altLang="ja-JP" sz="12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endParaRPr lang="en-US" altLang="ja-JP" sz="12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endParaRPr lang="en-US" altLang="ja-JP" sz="12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endParaRPr lang="en-US" altLang="ja-JP" sz="13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0329319D-B203-41AD-AF8A-C7D024C605B2}"/>
              </a:ext>
            </a:extLst>
          </p:cNvPr>
          <p:cNvSpPr/>
          <p:nvPr/>
        </p:nvSpPr>
        <p:spPr bwMode="gray">
          <a:xfrm>
            <a:off x="3126863" y="2453202"/>
            <a:ext cx="1092703" cy="40571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kumimoji="1" lang="ja-JP" altLang="en-US" sz="1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３．認定申請</a:t>
            </a:r>
          </a:p>
        </p:txBody>
      </p:sp>
      <p:sp>
        <p:nvSpPr>
          <p:cNvPr id="96" name="矢印: 五方向 95">
            <a:extLst>
              <a:ext uri="{FF2B5EF4-FFF2-40B4-BE49-F238E27FC236}">
                <a16:creationId xmlns:a16="http://schemas.microsoft.com/office/drawing/2014/main" id="{6796F9CD-1FBD-434C-A4E8-F3E0071B3EAD}"/>
              </a:ext>
            </a:extLst>
          </p:cNvPr>
          <p:cNvSpPr/>
          <p:nvPr/>
        </p:nvSpPr>
        <p:spPr bwMode="gray">
          <a:xfrm flipH="1">
            <a:off x="77717" y="127129"/>
            <a:ext cx="1920628" cy="393049"/>
          </a:xfrm>
          <a:custGeom>
            <a:avLst/>
            <a:gdLst>
              <a:gd name="connsiteX0" fmla="*/ 0 w 1920628"/>
              <a:gd name="connsiteY0" fmla="*/ 0 h 393049"/>
              <a:gd name="connsiteX1" fmla="*/ 574701 w 1920628"/>
              <a:gd name="connsiteY1" fmla="*/ 0 h 393049"/>
              <a:gd name="connsiteX2" fmla="*/ 1132162 w 1920628"/>
              <a:gd name="connsiteY2" fmla="*/ 0 h 393049"/>
              <a:gd name="connsiteX3" fmla="*/ 1724104 w 1920628"/>
              <a:gd name="connsiteY3" fmla="*/ 0 h 393049"/>
              <a:gd name="connsiteX4" fmla="*/ 1920628 w 1920628"/>
              <a:gd name="connsiteY4" fmla="*/ 196525 h 393049"/>
              <a:gd name="connsiteX5" fmla="*/ 1724104 w 1920628"/>
              <a:gd name="connsiteY5" fmla="*/ 393049 h 393049"/>
              <a:gd name="connsiteX6" fmla="*/ 1201126 w 1920628"/>
              <a:gd name="connsiteY6" fmla="*/ 393049 h 393049"/>
              <a:gd name="connsiteX7" fmla="*/ 591942 w 1920628"/>
              <a:gd name="connsiteY7" fmla="*/ 393049 h 393049"/>
              <a:gd name="connsiteX8" fmla="*/ 0 w 1920628"/>
              <a:gd name="connsiteY8" fmla="*/ 393049 h 393049"/>
              <a:gd name="connsiteX9" fmla="*/ 0 w 1920628"/>
              <a:gd name="connsiteY9" fmla="*/ 0 h 39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20628" h="393049" fill="none" extrusionOk="0">
                <a:moveTo>
                  <a:pt x="0" y="0"/>
                </a:moveTo>
                <a:cubicBezTo>
                  <a:pt x="120965" y="-16469"/>
                  <a:pt x="326703" y="-18407"/>
                  <a:pt x="574701" y="0"/>
                </a:cubicBezTo>
                <a:cubicBezTo>
                  <a:pt x="822699" y="18407"/>
                  <a:pt x="950001" y="1146"/>
                  <a:pt x="1132162" y="0"/>
                </a:cubicBezTo>
                <a:cubicBezTo>
                  <a:pt x="1314323" y="-1146"/>
                  <a:pt x="1546408" y="-16086"/>
                  <a:pt x="1724104" y="0"/>
                </a:cubicBezTo>
                <a:cubicBezTo>
                  <a:pt x="1766481" y="51219"/>
                  <a:pt x="1842851" y="123185"/>
                  <a:pt x="1920628" y="196525"/>
                </a:cubicBezTo>
                <a:cubicBezTo>
                  <a:pt x="1879556" y="244010"/>
                  <a:pt x="1807265" y="326933"/>
                  <a:pt x="1724104" y="393049"/>
                </a:cubicBezTo>
                <a:cubicBezTo>
                  <a:pt x="1573404" y="373098"/>
                  <a:pt x="1363750" y="408766"/>
                  <a:pt x="1201126" y="393049"/>
                </a:cubicBezTo>
                <a:cubicBezTo>
                  <a:pt x="1038502" y="377332"/>
                  <a:pt x="725183" y="407504"/>
                  <a:pt x="591942" y="393049"/>
                </a:cubicBezTo>
                <a:cubicBezTo>
                  <a:pt x="458701" y="378594"/>
                  <a:pt x="161800" y="408406"/>
                  <a:pt x="0" y="393049"/>
                </a:cubicBezTo>
                <a:cubicBezTo>
                  <a:pt x="7677" y="293043"/>
                  <a:pt x="13514" y="128569"/>
                  <a:pt x="0" y="0"/>
                </a:cubicBezTo>
                <a:close/>
              </a:path>
              <a:path w="1920628" h="393049" stroke="0" extrusionOk="0">
                <a:moveTo>
                  <a:pt x="0" y="0"/>
                </a:moveTo>
                <a:cubicBezTo>
                  <a:pt x="227476" y="-16338"/>
                  <a:pt x="390553" y="8787"/>
                  <a:pt x="557460" y="0"/>
                </a:cubicBezTo>
                <a:cubicBezTo>
                  <a:pt x="724367" y="-8787"/>
                  <a:pt x="1016185" y="-598"/>
                  <a:pt x="1166644" y="0"/>
                </a:cubicBezTo>
                <a:cubicBezTo>
                  <a:pt x="1317103" y="598"/>
                  <a:pt x="1534671" y="4735"/>
                  <a:pt x="1724104" y="0"/>
                </a:cubicBezTo>
                <a:cubicBezTo>
                  <a:pt x="1787816" y="51036"/>
                  <a:pt x="1856145" y="142727"/>
                  <a:pt x="1920628" y="196525"/>
                </a:cubicBezTo>
                <a:cubicBezTo>
                  <a:pt x="1874969" y="253142"/>
                  <a:pt x="1812595" y="287421"/>
                  <a:pt x="1724104" y="393049"/>
                </a:cubicBezTo>
                <a:cubicBezTo>
                  <a:pt x="1458677" y="382998"/>
                  <a:pt x="1256006" y="385213"/>
                  <a:pt x="1132162" y="393049"/>
                </a:cubicBezTo>
                <a:cubicBezTo>
                  <a:pt x="1008318" y="400885"/>
                  <a:pt x="717817" y="412393"/>
                  <a:pt x="609183" y="393049"/>
                </a:cubicBezTo>
                <a:cubicBezTo>
                  <a:pt x="500549" y="373705"/>
                  <a:pt x="269542" y="402868"/>
                  <a:pt x="0" y="393049"/>
                </a:cubicBezTo>
                <a:cubicBezTo>
                  <a:pt x="11399" y="199386"/>
                  <a:pt x="8059" y="111585"/>
                  <a:pt x="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  <a:extLst>
              <a:ext uri="{C807C97D-BFC1-408E-A445-0C87EB9F89A2}">
                <ask:lineSketchStyleProps xmlns:ask="http://schemas.microsoft.com/office/drawing/2018/sketchyshapes" sd="353821763">
                  <a:prstGeom prst="homePlat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矢印: 五方向 1">
            <a:extLst>
              <a:ext uri="{FF2B5EF4-FFF2-40B4-BE49-F238E27FC236}">
                <a16:creationId xmlns:a16="http://schemas.microsoft.com/office/drawing/2014/main" id="{D475F7C7-A5AC-4800-B194-6ED7E052F070}"/>
              </a:ext>
            </a:extLst>
          </p:cNvPr>
          <p:cNvSpPr/>
          <p:nvPr/>
        </p:nvSpPr>
        <p:spPr bwMode="gray">
          <a:xfrm flipH="1">
            <a:off x="67262" y="75352"/>
            <a:ext cx="1903744" cy="393049"/>
          </a:xfrm>
          <a:custGeom>
            <a:avLst/>
            <a:gdLst>
              <a:gd name="connsiteX0" fmla="*/ 0 w 1903744"/>
              <a:gd name="connsiteY0" fmla="*/ 0 h 393049"/>
              <a:gd name="connsiteX1" fmla="*/ 569073 w 1903744"/>
              <a:gd name="connsiteY1" fmla="*/ 0 h 393049"/>
              <a:gd name="connsiteX2" fmla="*/ 1121074 w 1903744"/>
              <a:gd name="connsiteY2" fmla="*/ 0 h 393049"/>
              <a:gd name="connsiteX3" fmla="*/ 1707220 w 1903744"/>
              <a:gd name="connsiteY3" fmla="*/ 0 h 393049"/>
              <a:gd name="connsiteX4" fmla="*/ 1903744 w 1903744"/>
              <a:gd name="connsiteY4" fmla="*/ 196525 h 393049"/>
              <a:gd name="connsiteX5" fmla="*/ 1707220 w 1903744"/>
              <a:gd name="connsiteY5" fmla="*/ 393049 h 393049"/>
              <a:gd name="connsiteX6" fmla="*/ 1189363 w 1903744"/>
              <a:gd name="connsiteY6" fmla="*/ 393049 h 393049"/>
              <a:gd name="connsiteX7" fmla="*/ 586146 w 1903744"/>
              <a:gd name="connsiteY7" fmla="*/ 393049 h 393049"/>
              <a:gd name="connsiteX8" fmla="*/ 0 w 1903744"/>
              <a:gd name="connsiteY8" fmla="*/ 393049 h 393049"/>
              <a:gd name="connsiteX9" fmla="*/ 0 w 1903744"/>
              <a:gd name="connsiteY9" fmla="*/ 0 h 39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03744" h="393049" fill="none" extrusionOk="0">
                <a:moveTo>
                  <a:pt x="0" y="0"/>
                </a:moveTo>
                <a:cubicBezTo>
                  <a:pt x="154981" y="28238"/>
                  <a:pt x="379739" y="-10472"/>
                  <a:pt x="569073" y="0"/>
                </a:cubicBezTo>
                <a:cubicBezTo>
                  <a:pt x="758407" y="10472"/>
                  <a:pt x="966723" y="-19029"/>
                  <a:pt x="1121074" y="0"/>
                </a:cubicBezTo>
                <a:cubicBezTo>
                  <a:pt x="1275425" y="19029"/>
                  <a:pt x="1505750" y="28913"/>
                  <a:pt x="1707220" y="0"/>
                </a:cubicBezTo>
                <a:cubicBezTo>
                  <a:pt x="1749597" y="51219"/>
                  <a:pt x="1825967" y="123185"/>
                  <a:pt x="1903744" y="196525"/>
                </a:cubicBezTo>
                <a:cubicBezTo>
                  <a:pt x="1862672" y="244010"/>
                  <a:pt x="1790381" y="326933"/>
                  <a:pt x="1707220" y="393049"/>
                </a:cubicBezTo>
                <a:cubicBezTo>
                  <a:pt x="1571317" y="405160"/>
                  <a:pt x="1398197" y="376928"/>
                  <a:pt x="1189363" y="393049"/>
                </a:cubicBezTo>
                <a:cubicBezTo>
                  <a:pt x="980529" y="409170"/>
                  <a:pt x="873986" y="382291"/>
                  <a:pt x="586146" y="393049"/>
                </a:cubicBezTo>
                <a:cubicBezTo>
                  <a:pt x="298306" y="403807"/>
                  <a:pt x="268580" y="397679"/>
                  <a:pt x="0" y="393049"/>
                </a:cubicBezTo>
                <a:cubicBezTo>
                  <a:pt x="7677" y="293043"/>
                  <a:pt x="13514" y="128569"/>
                  <a:pt x="0" y="0"/>
                </a:cubicBezTo>
                <a:close/>
              </a:path>
              <a:path w="1903744" h="393049" stroke="0" extrusionOk="0">
                <a:moveTo>
                  <a:pt x="0" y="0"/>
                </a:moveTo>
                <a:cubicBezTo>
                  <a:pt x="234389" y="20622"/>
                  <a:pt x="303222" y="25223"/>
                  <a:pt x="552001" y="0"/>
                </a:cubicBezTo>
                <a:cubicBezTo>
                  <a:pt x="800780" y="-25223"/>
                  <a:pt x="1018760" y="-25956"/>
                  <a:pt x="1155219" y="0"/>
                </a:cubicBezTo>
                <a:cubicBezTo>
                  <a:pt x="1291678" y="25956"/>
                  <a:pt x="1535396" y="22638"/>
                  <a:pt x="1707220" y="0"/>
                </a:cubicBezTo>
                <a:cubicBezTo>
                  <a:pt x="1770932" y="51036"/>
                  <a:pt x="1839261" y="142727"/>
                  <a:pt x="1903744" y="196525"/>
                </a:cubicBezTo>
                <a:cubicBezTo>
                  <a:pt x="1858085" y="253142"/>
                  <a:pt x="1795711" y="287421"/>
                  <a:pt x="1707220" y="393049"/>
                </a:cubicBezTo>
                <a:cubicBezTo>
                  <a:pt x="1463763" y="417946"/>
                  <a:pt x="1263158" y="402766"/>
                  <a:pt x="1121074" y="393049"/>
                </a:cubicBezTo>
                <a:cubicBezTo>
                  <a:pt x="978990" y="383332"/>
                  <a:pt x="845532" y="395534"/>
                  <a:pt x="603218" y="393049"/>
                </a:cubicBezTo>
                <a:cubicBezTo>
                  <a:pt x="360904" y="390564"/>
                  <a:pt x="204415" y="419397"/>
                  <a:pt x="0" y="393049"/>
                </a:cubicBezTo>
                <a:cubicBezTo>
                  <a:pt x="11399" y="199386"/>
                  <a:pt x="8059" y="111585"/>
                  <a:pt x="0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  <a:extLst>
              <a:ext uri="{C807C97D-BFC1-408E-A445-0C87EB9F89A2}">
                <ask:lineSketchStyleProps xmlns:ask="http://schemas.microsoft.com/office/drawing/2018/sketchyshapes" sd="353821763">
                  <a:prstGeom prst="homePlat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1D655421-8F88-4C26-98F6-EF45C14C88FD}"/>
              </a:ext>
            </a:extLst>
          </p:cNvPr>
          <p:cNvSpPr/>
          <p:nvPr/>
        </p:nvSpPr>
        <p:spPr bwMode="gray">
          <a:xfrm>
            <a:off x="325979" y="67732"/>
            <a:ext cx="1499437" cy="387351"/>
          </a:xfrm>
          <a:prstGeom prst="rect">
            <a:avLst/>
          </a:prstGeom>
          <a:noFill/>
          <a:ln>
            <a:noFill/>
          </a:ln>
          <a:effectLst>
            <a:outerShdw blurRad="63500" dist="50800" dir="4800000" sx="1000" sy="1000" algn="ctr" rotWithShape="0">
              <a:srgbClr val="00000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b="1" kern="100" dirty="0">
                <a:solidFill>
                  <a:schemeClr val="tx1"/>
                </a:solidFill>
                <a:effectLst>
                  <a:outerShdw sx="1000" sy="1000" algn="ctr" rotWithShape="0">
                    <a:schemeClr val="bg1"/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申請の流れ</a:t>
            </a:r>
            <a:endParaRPr lang="en-US" altLang="ja-JP" sz="2000" b="1" kern="100" dirty="0">
              <a:solidFill>
                <a:schemeClr val="tx1"/>
              </a:solidFill>
              <a:effectLst>
                <a:outerShdw sx="1000" sy="1000" algn="ctr" rotWithShape="0">
                  <a:schemeClr val="bg1"/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D8CFFF43-2435-4948-8CC4-2D7F7C0DFD1D}"/>
              </a:ext>
            </a:extLst>
          </p:cNvPr>
          <p:cNvSpPr txBox="1"/>
          <p:nvPr/>
        </p:nvSpPr>
        <p:spPr bwMode="gray">
          <a:xfrm>
            <a:off x="0" y="4399275"/>
            <a:ext cx="683516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■ </a:t>
            </a:r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上記手順の１～３が就学支援金の申請、４が臨時支援金の申請です。</a:t>
            </a:r>
            <a:r>
              <a:rPr lang="ja-JP" altLang="en-US" sz="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1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endParaRPr lang="en-US" altLang="ja-JP" sz="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■</a:t>
            </a:r>
            <a:r>
              <a:rPr lang="en-US" altLang="ja-JP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申請方法については、「高等学校等就学支援金オンライン申請システム（</a:t>
            </a:r>
            <a:r>
              <a:rPr lang="en-US" altLang="ja-JP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e-Shien</a:t>
            </a:r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）マニュアル」を</a:t>
            </a:r>
            <a:endParaRPr lang="en-US" altLang="ja-JP" sz="11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ご参照ください。（マニュアルは、</a:t>
            </a:r>
            <a:r>
              <a:rPr lang="ja-JP" altLang="en-US" sz="1100" u="sng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大阪府</a:t>
            </a:r>
            <a:r>
              <a:rPr lang="en-US" altLang="ja-JP" sz="1100" u="sng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HP</a:t>
            </a:r>
            <a:r>
              <a:rPr lang="ja-JP" altLang="en-US" sz="1100" u="sng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（右の</a:t>
            </a:r>
            <a:r>
              <a:rPr lang="en-US" altLang="ja-JP" sz="1100" u="sng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QR</a:t>
            </a:r>
            <a:r>
              <a:rPr lang="ja-JP" altLang="en-US" sz="1100" u="sng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コード）</a:t>
            </a:r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より閲覧できます。）</a:t>
            </a:r>
            <a:endParaRPr lang="en-US" altLang="ja-JP" sz="11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■ オンラインでの申請以外に書類の提出が必要な場合（マニュアルを参照）は、配付した封筒に</a:t>
            </a:r>
            <a:endParaRPr lang="en-US" altLang="ja-JP" sz="11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入れて、</a:t>
            </a:r>
            <a:r>
              <a:rPr lang="ja-JP" altLang="en-US" sz="1100" b="1" u="sng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本紙表面の申請期限までに</a:t>
            </a:r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、学校事務室に提出してください。</a:t>
            </a:r>
            <a:endParaRPr lang="en-US" altLang="ja-JP" sz="11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en-US" altLang="ja-JP" sz="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</a:t>
            </a:r>
            <a:endParaRPr lang="ja-JP" altLang="en-US" sz="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■ インターネット環境のない場合、紙での申請も可能です。学校事務室までご連絡ください。</a:t>
            </a:r>
          </a:p>
        </p:txBody>
      </p:sp>
      <p:sp>
        <p:nvSpPr>
          <p:cNvPr id="5" name="矢印: 下 4">
            <a:extLst>
              <a:ext uri="{FF2B5EF4-FFF2-40B4-BE49-F238E27FC236}">
                <a16:creationId xmlns:a16="http://schemas.microsoft.com/office/drawing/2014/main" id="{E8CE711D-60D8-4C8A-9F71-C4C1474ECC71}"/>
              </a:ext>
            </a:extLst>
          </p:cNvPr>
          <p:cNvSpPr/>
          <p:nvPr/>
        </p:nvSpPr>
        <p:spPr bwMode="gray">
          <a:xfrm>
            <a:off x="138621" y="1298992"/>
            <a:ext cx="700680" cy="364466"/>
          </a:xfrm>
          <a:prstGeom prst="downArrow">
            <a:avLst/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353821763">
                  <a:custGeom>
                    <a:avLst/>
                    <a:gdLst>
                      <a:gd name="connsiteX0" fmla="*/ 0 w 700680"/>
                      <a:gd name="connsiteY0" fmla="*/ 173732 h 347464"/>
                      <a:gd name="connsiteX1" fmla="*/ 175170 w 700680"/>
                      <a:gd name="connsiteY1" fmla="*/ 173732 h 347464"/>
                      <a:gd name="connsiteX2" fmla="*/ 175170 w 700680"/>
                      <a:gd name="connsiteY2" fmla="*/ 0 h 347464"/>
                      <a:gd name="connsiteX3" fmla="*/ 525510 w 700680"/>
                      <a:gd name="connsiteY3" fmla="*/ 0 h 347464"/>
                      <a:gd name="connsiteX4" fmla="*/ 525510 w 700680"/>
                      <a:gd name="connsiteY4" fmla="*/ 173732 h 347464"/>
                      <a:gd name="connsiteX5" fmla="*/ 700680 w 700680"/>
                      <a:gd name="connsiteY5" fmla="*/ 173732 h 347464"/>
                      <a:gd name="connsiteX6" fmla="*/ 350340 w 700680"/>
                      <a:gd name="connsiteY6" fmla="*/ 347464 h 347464"/>
                      <a:gd name="connsiteX7" fmla="*/ 0 w 700680"/>
                      <a:gd name="connsiteY7" fmla="*/ 173732 h 3474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00680" h="347464" fill="none" extrusionOk="0">
                        <a:moveTo>
                          <a:pt x="0" y="173732"/>
                        </a:moveTo>
                        <a:cubicBezTo>
                          <a:pt x="62632" y="167662"/>
                          <a:pt x="95483" y="182050"/>
                          <a:pt x="175170" y="173732"/>
                        </a:cubicBezTo>
                        <a:cubicBezTo>
                          <a:pt x="168153" y="115802"/>
                          <a:pt x="183339" y="49078"/>
                          <a:pt x="175170" y="0"/>
                        </a:cubicBezTo>
                        <a:cubicBezTo>
                          <a:pt x="337761" y="7945"/>
                          <a:pt x="442721" y="-4088"/>
                          <a:pt x="525510" y="0"/>
                        </a:cubicBezTo>
                        <a:cubicBezTo>
                          <a:pt x="520785" y="50675"/>
                          <a:pt x="527293" y="97752"/>
                          <a:pt x="525510" y="173732"/>
                        </a:cubicBezTo>
                        <a:cubicBezTo>
                          <a:pt x="595927" y="176072"/>
                          <a:pt x="663459" y="165725"/>
                          <a:pt x="700680" y="173732"/>
                        </a:cubicBezTo>
                        <a:cubicBezTo>
                          <a:pt x="564034" y="233695"/>
                          <a:pt x="436701" y="290621"/>
                          <a:pt x="350340" y="347464"/>
                        </a:cubicBezTo>
                        <a:cubicBezTo>
                          <a:pt x="237773" y="313351"/>
                          <a:pt x="162255" y="249153"/>
                          <a:pt x="0" y="173732"/>
                        </a:cubicBezTo>
                        <a:close/>
                      </a:path>
                      <a:path w="700680" h="347464" stroke="0" extrusionOk="0">
                        <a:moveTo>
                          <a:pt x="0" y="173732"/>
                        </a:moveTo>
                        <a:cubicBezTo>
                          <a:pt x="55076" y="179605"/>
                          <a:pt x="96321" y="169756"/>
                          <a:pt x="175170" y="173732"/>
                        </a:cubicBezTo>
                        <a:cubicBezTo>
                          <a:pt x="177653" y="129543"/>
                          <a:pt x="168090" y="60066"/>
                          <a:pt x="175170" y="0"/>
                        </a:cubicBezTo>
                        <a:cubicBezTo>
                          <a:pt x="250568" y="-2999"/>
                          <a:pt x="354962" y="-14731"/>
                          <a:pt x="525510" y="0"/>
                        </a:cubicBezTo>
                        <a:cubicBezTo>
                          <a:pt x="521789" y="85290"/>
                          <a:pt x="530339" y="134942"/>
                          <a:pt x="525510" y="173732"/>
                        </a:cubicBezTo>
                        <a:cubicBezTo>
                          <a:pt x="602798" y="168694"/>
                          <a:pt x="648240" y="173385"/>
                          <a:pt x="700680" y="173732"/>
                        </a:cubicBezTo>
                        <a:cubicBezTo>
                          <a:pt x="603358" y="240189"/>
                          <a:pt x="433485" y="323035"/>
                          <a:pt x="350340" y="347464"/>
                        </a:cubicBezTo>
                        <a:cubicBezTo>
                          <a:pt x="203869" y="284355"/>
                          <a:pt x="103635" y="216230"/>
                          <a:pt x="0" y="17373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9" name="矢印: 下 98">
            <a:extLst>
              <a:ext uri="{FF2B5EF4-FFF2-40B4-BE49-F238E27FC236}">
                <a16:creationId xmlns:a16="http://schemas.microsoft.com/office/drawing/2014/main" id="{8D304D1F-EC92-4281-B5CD-39B106600FC0}"/>
              </a:ext>
            </a:extLst>
          </p:cNvPr>
          <p:cNvSpPr/>
          <p:nvPr/>
        </p:nvSpPr>
        <p:spPr bwMode="gray">
          <a:xfrm>
            <a:off x="3177601" y="1318154"/>
            <a:ext cx="700680" cy="345303"/>
          </a:xfrm>
          <a:prstGeom prst="downArrow">
            <a:avLst/>
          </a:prstGeom>
          <a:solidFill>
            <a:schemeClr val="bg1"/>
          </a:solidFill>
          <a:ln w="38100">
            <a:solidFill>
              <a:schemeClr val="accent5"/>
            </a:solidFill>
            <a:extLst>
              <a:ext uri="{C807C97D-BFC1-408E-A445-0C87EB9F89A2}">
                <ask:lineSketchStyleProps xmlns:ask="http://schemas.microsoft.com/office/drawing/2018/sketchyshapes" sd="353821763">
                  <a:custGeom>
                    <a:avLst/>
                    <a:gdLst>
                      <a:gd name="connsiteX0" fmla="*/ 0 w 700680"/>
                      <a:gd name="connsiteY0" fmla="*/ 173732 h 347464"/>
                      <a:gd name="connsiteX1" fmla="*/ 175170 w 700680"/>
                      <a:gd name="connsiteY1" fmla="*/ 173732 h 347464"/>
                      <a:gd name="connsiteX2" fmla="*/ 175170 w 700680"/>
                      <a:gd name="connsiteY2" fmla="*/ 0 h 347464"/>
                      <a:gd name="connsiteX3" fmla="*/ 525510 w 700680"/>
                      <a:gd name="connsiteY3" fmla="*/ 0 h 347464"/>
                      <a:gd name="connsiteX4" fmla="*/ 525510 w 700680"/>
                      <a:gd name="connsiteY4" fmla="*/ 173732 h 347464"/>
                      <a:gd name="connsiteX5" fmla="*/ 700680 w 700680"/>
                      <a:gd name="connsiteY5" fmla="*/ 173732 h 347464"/>
                      <a:gd name="connsiteX6" fmla="*/ 350340 w 700680"/>
                      <a:gd name="connsiteY6" fmla="*/ 347464 h 347464"/>
                      <a:gd name="connsiteX7" fmla="*/ 0 w 700680"/>
                      <a:gd name="connsiteY7" fmla="*/ 173732 h 3474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00680" h="347464" fill="none" extrusionOk="0">
                        <a:moveTo>
                          <a:pt x="0" y="173732"/>
                        </a:moveTo>
                        <a:cubicBezTo>
                          <a:pt x="62632" y="167662"/>
                          <a:pt x="95483" y="182050"/>
                          <a:pt x="175170" y="173732"/>
                        </a:cubicBezTo>
                        <a:cubicBezTo>
                          <a:pt x="168153" y="115802"/>
                          <a:pt x="183339" y="49078"/>
                          <a:pt x="175170" y="0"/>
                        </a:cubicBezTo>
                        <a:cubicBezTo>
                          <a:pt x="337761" y="7945"/>
                          <a:pt x="442721" y="-4088"/>
                          <a:pt x="525510" y="0"/>
                        </a:cubicBezTo>
                        <a:cubicBezTo>
                          <a:pt x="520785" y="50675"/>
                          <a:pt x="527293" y="97752"/>
                          <a:pt x="525510" y="173732"/>
                        </a:cubicBezTo>
                        <a:cubicBezTo>
                          <a:pt x="595927" y="176072"/>
                          <a:pt x="663459" y="165725"/>
                          <a:pt x="700680" y="173732"/>
                        </a:cubicBezTo>
                        <a:cubicBezTo>
                          <a:pt x="564034" y="233695"/>
                          <a:pt x="436701" y="290621"/>
                          <a:pt x="350340" y="347464"/>
                        </a:cubicBezTo>
                        <a:cubicBezTo>
                          <a:pt x="237773" y="313351"/>
                          <a:pt x="162255" y="249153"/>
                          <a:pt x="0" y="173732"/>
                        </a:cubicBezTo>
                        <a:close/>
                      </a:path>
                      <a:path w="700680" h="347464" stroke="0" extrusionOk="0">
                        <a:moveTo>
                          <a:pt x="0" y="173732"/>
                        </a:moveTo>
                        <a:cubicBezTo>
                          <a:pt x="55076" y="179605"/>
                          <a:pt x="96321" y="169756"/>
                          <a:pt x="175170" y="173732"/>
                        </a:cubicBezTo>
                        <a:cubicBezTo>
                          <a:pt x="177653" y="129543"/>
                          <a:pt x="168090" y="60066"/>
                          <a:pt x="175170" y="0"/>
                        </a:cubicBezTo>
                        <a:cubicBezTo>
                          <a:pt x="250568" y="-2999"/>
                          <a:pt x="354962" y="-14731"/>
                          <a:pt x="525510" y="0"/>
                        </a:cubicBezTo>
                        <a:cubicBezTo>
                          <a:pt x="521789" y="85290"/>
                          <a:pt x="530339" y="134942"/>
                          <a:pt x="525510" y="173732"/>
                        </a:cubicBezTo>
                        <a:cubicBezTo>
                          <a:pt x="602798" y="168694"/>
                          <a:pt x="648240" y="173385"/>
                          <a:pt x="700680" y="173732"/>
                        </a:cubicBezTo>
                        <a:cubicBezTo>
                          <a:pt x="603358" y="240189"/>
                          <a:pt x="433485" y="323035"/>
                          <a:pt x="350340" y="347464"/>
                        </a:cubicBezTo>
                        <a:cubicBezTo>
                          <a:pt x="203869" y="284355"/>
                          <a:pt x="103635" y="216230"/>
                          <a:pt x="0" y="17373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62B5D874-38DD-427F-8542-07B65B0ECBB8}"/>
              </a:ext>
            </a:extLst>
          </p:cNvPr>
          <p:cNvSpPr txBox="1"/>
          <p:nvPr/>
        </p:nvSpPr>
        <p:spPr bwMode="gray">
          <a:xfrm>
            <a:off x="839301" y="1382405"/>
            <a:ext cx="212515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8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これまで就学支援金の認定を</a:t>
            </a:r>
            <a:r>
              <a:rPr lang="ja-JP" altLang="en-US" sz="800" b="1" u="sng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受けていた</a:t>
            </a:r>
            <a:r>
              <a:rPr lang="ja-JP" altLang="en-US" sz="8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方</a:t>
            </a:r>
            <a:endParaRPr lang="en-US" altLang="ja-JP" sz="8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42EE9395-2168-4E8E-A3F1-3131486AFA10}"/>
              </a:ext>
            </a:extLst>
          </p:cNvPr>
          <p:cNvSpPr txBox="1"/>
          <p:nvPr/>
        </p:nvSpPr>
        <p:spPr bwMode="gray">
          <a:xfrm>
            <a:off x="3885901" y="1310517"/>
            <a:ext cx="29406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8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これまで就学支援金の認定を</a:t>
            </a:r>
            <a:r>
              <a:rPr lang="ja-JP" altLang="en-US" sz="800" b="1" u="sng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受けていない</a:t>
            </a:r>
            <a:r>
              <a:rPr lang="ja-JP" altLang="en-US" sz="8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方</a:t>
            </a:r>
            <a:endParaRPr lang="en-US" altLang="ja-JP" sz="8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8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（申請していない方や不認定、資格消滅となっていた方）</a:t>
            </a:r>
            <a:endParaRPr lang="en-US" altLang="ja-JP" sz="8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AADC0174-C1B8-4AF5-927F-030AF2BD2856}"/>
              </a:ext>
            </a:extLst>
          </p:cNvPr>
          <p:cNvSpPr/>
          <p:nvPr/>
        </p:nvSpPr>
        <p:spPr bwMode="gray">
          <a:xfrm>
            <a:off x="77717" y="700269"/>
            <a:ext cx="6668542" cy="62420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3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BA444AAE-3D44-4E6A-896B-A9EB82DC5A5D}"/>
              </a:ext>
            </a:extLst>
          </p:cNvPr>
          <p:cNvSpPr/>
          <p:nvPr/>
        </p:nvSpPr>
        <p:spPr bwMode="gray">
          <a:xfrm>
            <a:off x="77716" y="710973"/>
            <a:ext cx="932587" cy="61349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kumimoji="1" lang="ja-JP" altLang="en-US" sz="1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１．ログイン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89B57557-1C22-43B6-BC46-8BA156FA916D}"/>
              </a:ext>
            </a:extLst>
          </p:cNvPr>
          <p:cNvSpPr txBox="1"/>
          <p:nvPr/>
        </p:nvSpPr>
        <p:spPr bwMode="gray">
          <a:xfrm>
            <a:off x="1029589" y="796621"/>
            <a:ext cx="5121826" cy="425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右の</a:t>
            </a:r>
            <a:r>
              <a:rPr lang="en-US" altLang="ja-JP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QR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コードを読み込み、「ログイン</a:t>
            </a:r>
            <a:r>
              <a:rPr lang="en-US" altLang="ja-JP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ID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通知書」に記載されている</a:t>
            </a:r>
            <a:r>
              <a:rPr lang="en-US" altLang="ja-JP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ID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とパスワードで</a:t>
            </a:r>
            <a:endParaRPr lang="en-US" altLang="ja-JP" sz="105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en-US" altLang="ja-JP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e-Shien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にログインします。 </a:t>
            </a:r>
            <a:r>
              <a:rPr lang="en-US" altLang="ja-JP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(※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「ログイン</a:t>
            </a:r>
            <a:r>
              <a:rPr lang="en-US" altLang="ja-JP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ID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通知書」は、学校より配付されます。</a:t>
            </a:r>
            <a:r>
              <a:rPr lang="en-US" altLang="ja-JP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81" name="図 80">
            <a:extLst>
              <a:ext uri="{FF2B5EF4-FFF2-40B4-BE49-F238E27FC236}">
                <a16:creationId xmlns:a16="http://schemas.microsoft.com/office/drawing/2014/main" id="{B705DC31-05B6-4736-AC81-30D4A273B7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84" t="6603" r="6414" b="7493"/>
          <a:stretch/>
        </p:blipFill>
        <p:spPr bwMode="gray">
          <a:xfrm>
            <a:off x="6126390" y="761815"/>
            <a:ext cx="506179" cy="49979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EF88003D-3493-4470-B0B0-53D4D4719FE1}"/>
              </a:ext>
            </a:extLst>
          </p:cNvPr>
          <p:cNvSpPr txBox="1"/>
          <p:nvPr/>
        </p:nvSpPr>
        <p:spPr bwMode="gray">
          <a:xfrm>
            <a:off x="77716" y="1693373"/>
            <a:ext cx="2971403" cy="964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　　　　  　 継続して</a:t>
            </a:r>
            <a:r>
              <a:rPr lang="ja-JP" altLang="en-US" sz="1050" b="1" kern="1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就学支援金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を受け</a:t>
            </a:r>
            <a:endParaRPr lang="en-US" altLang="ja-JP" sz="105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　　　　　　 た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いか・</a:t>
            </a:r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受け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ないかを選択</a:t>
            </a:r>
            <a:endParaRPr lang="en-US" altLang="ja-JP" sz="105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　　　　　　 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します。</a:t>
            </a:r>
          </a:p>
          <a:p>
            <a:pPr>
              <a:lnSpc>
                <a:spcPts val="1400"/>
              </a:lnSpc>
            </a:pPr>
            <a:r>
              <a:rPr lang="en-US" altLang="ja-JP" sz="1050" b="1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50" b="1" u="sng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受けない場合は、授業料を</a:t>
            </a:r>
            <a:r>
              <a:rPr lang="ja-JP" altLang="en-US" sz="1050" b="1" u="sng" kern="10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ご負担いただくこと</a:t>
            </a:r>
            <a:r>
              <a:rPr lang="ja-JP" altLang="en-US" sz="1050" b="1" u="sng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になります</a:t>
            </a:r>
            <a:r>
              <a:rPr lang="ja-JP" altLang="en-US" sz="1050" b="1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8B2AB193-D443-4BF1-AF10-524E3F7B2619}"/>
              </a:ext>
            </a:extLst>
          </p:cNvPr>
          <p:cNvSpPr/>
          <p:nvPr/>
        </p:nvSpPr>
        <p:spPr bwMode="gray">
          <a:xfrm>
            <a:off x="3124323" y="1680151"/>
            <a:ext cx="3640721" cy="60247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3E91AA70-4B00-405F-831E-30E1F2E8AF9C}"/>
              </a:ext>
            </a:extLst>
          </p:cNvPr>
          <p:cNvSpPr/>
          <p:nvPr/>
        </p:nvSpPr>
        <p:spPr bwMode="gray">
          <a:xfrm>
            <a:off x="3124323" y="1683405"/>
            <a:ext cx="1102863" cy="59730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kumimoji="1" lang="ja-JP" altLang="en-US" sz="1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２．意向登録</a:t>
            </a: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6D880272-FCEE-435D-A964-1D75D3A38E67}"/>
              </a:ext>
            </a:extLst>
          </p:cNvPr>
          <p:cNvSpPr txBox="1"/>
          <p:nvPr/>
        </p:nvSpPr>
        <p:spPr bwMode="gray">
          <a:xfrm>
            <a:off x="4234806" y="1687211"/>
            <a:ext cx="2530238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50" b="1" kern="100" dirty="0">
                <a:solidFill>
                  <a:schemeClr val="tx1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就学支援金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を申請をするか・しないかを選択します。 </a:t>
            </a:r>
            <a:r>
              <a:rPr lang="en-US" altLang="ja-JP" sz="1050" b="1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50" b="1" u="sng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申請しない場合は、授業料をご負担いただくことになります</a:t>
            </a:r>
            <a:r>
              <a:rPr lang="ja-JP" altLang="en-US" sz="1050" b="1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A222BD84-3841-44BE-8946-A26279108939}"/>
              </a:ext>
            </a:extLst>
          </p:cNvPr>
          <p:cNvSpPr txBox="1"/>
          <p:nvPr/>
        </p:nvSpPr>
        <p:spPr bwMode="gray">
          <a:xfrm>
            <a:off x="3119243" y="2497094"/>
            <a:ext cx="371592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　　　　　① 所得確認の対象となる保護者等につい</a:t>
            </a:r>
            <a:endParaRPr lang="en-US" altLang="ja-JP" sz="105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　　　　　 　 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ての情報を入力します。</a:t>
            </a:r>
            <a:endParaRPr lang="en-US" altLang="ja-JP" sz="105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2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2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② 審査に必要な課税情報やマイナンバー情報を登録します。</a:t>
            </a:r>
            <a:endParaRPr lang="en-US" altLang="ja-JP" sz="105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登録方法は、以下の３つから選べます。</a:t>
            </a:r>
            <a:endParaRPr lang="en-US" altLang="ja-JP" sz="105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E40D2BC1-EE7E-45CF-B21C-9B1F97378505}"/>
              </a:ext>
            </a:extLst>
          </p:cNvPr>
          <p:cNvSpPr/>
          <p:nvPr/>
        </p:nvSpPr>
        <p:spPr bwMode="gray">
          <a:xfrm>
            <a:off x="3373387" y="3276366"/>
            <a:ext cx="976110" cy="3586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endParaRPr kumimoji="1" lang="ja-JP" altLang="en-US" sz="11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5" name="テキスト ボックス 9">
            <a:extLst>
              <a:ext uri="{FF2B5EF4-FFF2-40B4-BE49-F238E27FC236}">
                <a16:creationId xmlns:a16="http://schemas.microsoft.com/office/drawing/2014/main" id="{B80F14F7-250E-4021-8CA1-D20DBDEEDD74}"/>
              </a:ext>
            </a:extLst>
          </p:cNvPr>
          <p:cNvSpPr txBox="1"/>
          <p:nvPr/>
        </p:nvSpPr>
        <p:spPr bwMode="gray">
          <a:xfrm>
            <a:off x="3361856" y="3310883"/>
            <a:ext cx="982793" cy="2940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マイナンバーカードを読み取る</a:t>
            </a:r>
            <a:endParaRPr lang="en-US" altLang="ja-JP" sz="7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3D9A0331-A81E-482A-A167-AEB6096246B0}"/>
              </a:ext>
            </a:extLst>
          </p:cNvPr>
          <p:cNvSpPr/>
          <p:nvPr/>
        </p:nvSpPr>
        <p:spPr bwMode="gray">
          <a:xfrm>
            <a:off x="4427394" y="3275178"/>
            <a:ext cx="976110" cy="3586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endParaRPr kumimoji="1" lang="ja-JP" altLang="en-US" sz="11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FFCB5B0B-1D54-4E5D-99D7-63FAB3473762}"/>
              </a:ext>
            </a:extLst>
          </p:cNvPr>
          <p:cNvSpPr/>
          <p:nvPr/>
        </p:nvSpPr>
        <p:spPr bwMode="gray">
          <a:xfrm>
            <a:off x="5461919" y="3275178"/>
            <a:ext cx="1244710" cy="3586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endParaRPr kumimoji="1" lang="ja-JP" altLang="en-US" sz="11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8" name="テキスト ボックス 9">
            <a:extLst>
              <a:ext uri="{FF2B5EF4-FFF2-40B4-BE49-F238E27FC236}">
                <a16:creationId xmlns:a16="http://schemas.microsoft.com/office/drawing/2014/main" id="{67D30B8D-7B05-4CF9-8498-4670AFE02134}"/>
              </a:ext>
            </a:extLst>
          </p:cNvPr>
          <p:cNvSpPr txBox="1"/>
          <p:nvPr/>
        </p:nvSpPr>
        <p:spPr bwMode="gray">
          <a:xfrm>
            <a:off x="4373438" y="3309633"/>
            <a:ext cx="1068491" cy="2880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マイナンバーを画面上に入力する</a:t>
            </a:r>
            <a:endParaRPr lang="en-US" altLang="ja-JP" sz="7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9" name="テキスト ボックス 9">
            <a:extLst>
              <a:ext uri="{FF2B5EF4-FFF2-40B4-BE49-F238E27FC236}">
                <a16:creationId xmlns:a16="http://schemas.microsoft.com/office/drawing/2014/main" id="{7B3344DB-F730-4814-A3A1-271FDE9AB18A}"/>
              </a:ext>
            </a:extLst>
          </p:cNvPr>
          <p:cNvSpPr txBox="1"/>
          <p:nvPr/>
        </p:nvSpPr>
        <p:spPr bwMode="gray">
          <a:xfrm>
            <a:off x="5376849" y="3307220"/>
            <a:ext cx="1399965" cy="32658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マイナンバーカードの写し等を</a:t>
            </a:r>
            <a:endParaRPr lang="en-US" altLang="ja-JP" sz="7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紙で提出する</a:t>
            </a:r>
            <a:endParaRPr lang="en-US" altLang="ja-JP" sz="7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BA6D2D82-F8CB-4715-A2BC-757A7B96F936}"/>
              </a:ext>
            </a:extLst>
          </p:cNvPr>
          <p:cNvSpPr/>
          <p:nvPr/>
        </p:nvSpPr>
        <p:spPr bwMode="gray">
          <a:xfrm>
            <a:off x="540886" y="3041544"/>
            <a:ext cx="2498538" cy="67305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11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023EB3F9-3061-4FA4-BA46-43E89D6B91BF}"/>
              </a:ext>
            </a:extLst>
          </p:cNvPr>
          <p:cNvSpPr/>
          <p:nvPr/>
        </p:nvSpPr>
        <p:spPr bwMode="gray">
          <a:xfrm>
            <a:off x="544009" y="3041544"/>
            <a:ext cx="937524" cy="67304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kumimoji="1"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３．自己情報の提出</a:t>
            </a:r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C241CDE5-A832-445B-B4C6-4D0BD2B62366}"/>
              </a:ext>
            </a:extLst>
          </p:cNvPr>
          <p:cNvSpPr txBox="1"/>
          <p:nvPr/>
        </p:nvSpPr>
        <p:spPr bwMode="gray">
          <a:xfrm>
            <a:off x="1425759" y="3057857"/>
            <a:ext cx="1693484" cy="60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05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「収入状況届出」</a:t>
            </a:r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の入力に進み、マイナンバーカードの読み取りを行います。</a:t>
            </a:r>
            <a:endParaRPr lang="ja-JP" altLang="en-US" sz="1050" b="1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9" name="矢印: 下 138">
            <a:extLst>
              <a:ext uri="{FF2B5EF4-FFF2-40B4-BE49-F238E27FC236}">
                <a16:creationId xmlns:a16="http://schemas.microsoft.com/office/drawing/2014/main" id="{3AE0E697-2072-4294-BCCF-F814BB804FEA}"/>
              </a:ext>
            </a:extLst>
          </p:cNvPr>
          <p:cNvSpPr/>
          <p:nvPr/>
        </p:nvSpPr>
        <p:spPr bwMode="gray">
          <a:xfrm>
            <a:off x="76870" y="2684146"/>
            <a:ext cx="278081" cy="1155234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 w="38100">
            <a:noFill/>
            <a:extLst>
              <a:ext uri="{C807C97D-BFC1-408E-A445-0C87EB9F89A2}">
                <ask:lineSketchStyleProps xmlns:ask="http://schemas.microsoft.com/office/drawing/2018/sketchyshapes" sd="353821763">
                  <a:custGeom>
                    <a:avLst/>
                    <a:gdLst>
                      <a:gd name="connsiteX0" fmla="*/ 0 w 700680"/>
                      <a:gd name="connsiteY0" fmla="*/ 173732 h 347464"/>
                      <a:gd name="connsiteX1" fmla="*/ 175170 w 700680"/>
                      <a:gd name="connsiteY1" fmla="*/ 173732 h 347464"/>
                      <a:gd name="connsiteX2" fmla="*/ 175170 w 700680"/>
                      <a:gd name="connsiteY2" fmla="*/ 0 h 347464"/>
                      <a:gd name="connsiteX3" fmla="*/ 525510 w 700680"/>
                      <a:gd name="connsiteY3" fmla="*/ 0 h 347464"/>
                      <a:gd name="connsiteX4" fmla="*/ 525510 w 700680"/>
                      <a:gd name="connsiteY4" fmla="*/ 173732 h 347464"/>
                      <a:gd name="connsiteX5" fmla="*/ 700680 w 700680"/>
                      <a:gd name="connsiteY5" fmla="*/ 173732 h 347464"/>
                      <a:gd name="connsiteX6" fmla="*/ 350340 w 700680"/>
                      <a:gd name="connsiteY6" fmla="*/ 347464 h 347464"/>
                      <a:gd name="connsiteX7" fmla="*/ 0 w 700680"/>
                      <a:gd name="connsiteY7" fmla="*/ 173732 h 3474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00680" h="347464" fill="none" extrusionOk="0">
                        <a:moveTo>
                          <a:pt x="0" y="173732"/>
                        </a:moveTo>
                        <a:cubicBezTo>
                          <a:pt x="62632" y="167662"/>
                          <a:pt x="95483" y="182050"/>
                          <a:pt x="175170" y="173732"/>
                        </a:cubicBezTo>
                        <a:cubicBezTo>
                          <a:pt x="168153" y="115802"/>
                          <a:pt x="183339" y="49078"/>
                          <a:pt x="175170" y="0"/>
                        </a:cubicBezTo>
                        <a:cubicBezTo>
                          <a:pt x="337761" y="7945"/>
                          <a:pt x="442721" y="-4088"/>
                          <a:pt x="525510" y="0"/>
                        </a:cubicBezTo>
                        <a:cubicBezTo>
                          <a:pt x="520785" y="50675"/>
                          <a:pt x="527293" y="97752"/>
                          <a:pt x="525510" y="173732"/>
                        </a:cubicBezTo>
                        <a:cubicBezTo>
                          <a:pt x="595927" y="176072"/>
                          <a:pt x="663459" y="165725"/>
                          <a:pt x="700680" y="173732"/>
                        </a:cubicBezTo>
                        <a:cubicBezTo>
                          <a:pt x="564034" y="233695"/>
                          <a:pt x="436701" y="290621"/>
                          <a:pt x="350340" y="347464"/>
                        </a:cubicBezTo>
                        <a:cubicBezTo>
                          <a:pt x="237773" y="313351"/>
                          <a:pt x="162255" y="249153"/>
                          <a:pt x="0" y="173732"/>
                        </a:cubicBezTo>
                        <a:close/>
                      </a:path>
                      <a:path w="700680" h="347464" stroke="0" extrusionOk="0">
                        <a:moveTo>
                          <a:pt x="0" y="173732"/>
                        </a:moveTo>
                        <a:cubicBezTo>
                          <a:pt x="55076" y="179605"/>
                          <a:pt x="96321" y="169756"/>
                          <a:pt x="175170" y="173732"/>
                        </a:cubicBezTo>
                        <a:cubicBezTo>
                          <a:pt x="177653" y="129543"/>
                          <a:pt x="168090" y="60066"/>
                          <a:pt x="175170" y="0"/>
                        </a:cubicBezTo>
                        <a:cubicBezTo>
                          <a:pt x="250568" y="-2999"/>
                          <a:pt x="354962" y="-14731"/>
                          <a:pt x="525510" y="0"/>
                        </a:cubicBezTo>
                        <a:cubicBezTo>
                          <a:pt x="521789" y="85290"/>
                          <a:pt x="530339" y="134942"/>
                          <a:pt x="525510" y="173732"/>
                        </a:cubicBezTo>
                        <a:cubicBezTo>
                          <a:pt x="602798" y="168694"/>
                          <a:pt x="648240" y="173385"/>
                          <a:pt x="700680" y="173732"/>
                        </a:cubicBezTo>
                        <a:cubicBezTo>
                          <a:pt x="603358" y="240189"/>
                          <a:pt x="433485" y="323035"/>
                          <a:pt x="350340" y="347464"/>
                        </a:cubicBezTo>
                        <a:cubicBezTo>
                          <a:pt x="203869" y="284355"/>
                          <a:pt x="103635" y="216230"/>
                          <a:pt x="0" y="17373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07EBBE3D-CC86-4E55-85AF-2B7CF23EC971}"/>
              </a:ext>
            </a:extLst>
          </p:cNvPr>
          <p:cNvSpPr txBox="1"/>
          <p:nvPr/>
        </p:nvSpPr>
        <p:spPr bwMode="gray">
          <a:xfrm>
            <a:off x="934676" y="2684844"/>
            <a:ext cx="21883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8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前回の申請で</a:t>
            </a:r>
            <a:r>
              <a:rPr lang="ja-JP" altLang="en-US" sz="800" b="1" u="sng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「自己情報を提出する（マイナンバーカードを読み取る方法）」</a:t>
            </a:r>
            <a:r>
              <a:rPr lang="ja-JP" altLang="en-US" sz="8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を選択された方</a:t>
            </a:r>
            <a:endParaRPr lang="en-US" altLang="ja-JP" sz="8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1" name="矢印: 下 140">
            <a:extLst>
              <a:ext uri="{FF2B5EF4-FFF2-40B4-BE49-F238E27FC236}">
                <a16:creationId xmlns:a16="http://schemas.microsoft.com/office/drawing/2014/main" id="{7C89BB3C-95D4-426C-8CBD-782CAFA7D1EE}"/>
              </a:ext>
            </a:extLst>
          </p:cNvPr>
          <p:cNvSpPr/>
          <p:nvPr/>
        </p:nvSpPr>
        <p:spPr bwMode="gray">
          <a:xfrm>
            <a:off x="689985" y="2681743"/>
            <a:ext cx="278080" cy="359799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 w="38100">
            <a:noFill/>
            <a:extLst>
              <a:ext uri="{C807C97D-BFC1-408E-A445-0C87EB9F89A2}">
                <ask:lineSketchStyleProps xmlns:ask="http://schemas.microsoft.com/office/drawing/2018/sketchyshapes" sd="353821763">
                  <a:custGeom>
                    <a:avLst/>
                    <a:gdLst>
                      <a:gd name="connsiteX0" fmla="*/ 0 w 700680"/>
                      <a:gd name="connsiteY0" fmla="*/ 173732 h 347464"/>
                      <a:gd name="connsiteX1" fmla="*/ 175170 w 700680"/>
                      <a:gd name="connsiteY1" fmla="*/ 173732 h 347464"/>
                      <a:gd name="connsiteX2" fmla="*/ 175170 w 700680"/>
                      <a:gd name="connsiteY2" fmla="*/ 0 h 347464"/>
                      <a:gd name="connsiteX3" fmla="*/ 525510 w 700680"/>
                      <a:gd name="connsiteY3" fmla="*/ 0 h 347464"/>
                      <a:gd name="connsiteX4" fmla="*/ 525510 w 700680"/>
                      <a:gd name="connsiteY4" fmla="*/ 173732 h 347464"/>
                      <a:gd name="connsiteX5" fmla="*/ 700680 w 700680"/>
                      <a:gd name="connsiteY5" fmla="*/ 173732 h 347464"/>
                      <a:gd name="connsiteX6" fmla="*/ 350340 w 700680"/>
                      <a:gd name="connsiteY6" fmla="*/ 347464 h 347464"/>
                      <a:gd name="connsiteX7" fmla="*/ 0 w 700680"/>
                      <a:gd name="connsiteY7" fmla="*/ 173732 h 3474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00680" h="347464" fill="none" extrusionOk="0">
                        <a:moveTo>
                          <a:pt x="0" y="173732"/>
                        </a:moveTo>
                        <a:cubicBezTo>
                          <a:pt x="62632" y="167662"/>
                          <a:pt x="95483" y="182050"/>
                          <a:pt x="175170" y="173732"/>
                        </a:cubicBezTo>
                        <a:cubicBezTo>
                          <a:pt x="168153" y="115802"/>
                          <a:pt x="183339" y="49078"/>
                          <a:pt x="175170" y="0"/>
                        </a:cubicBezTo>
                        <a:cubicBezTo>
                          <a:pt x="337761" y="7945"/>
                          <a:pt x="442721" y="-4088"/>
                          <a:pt x="525510" y="0"/>
                        </a:cubicBezTo>
                        <a:cubicBezTo>
                          <a:pt x="520785" y="50675"/>
                          <a:pt x="527293" y="97752"/>
                          <a:pt x="525510" y="173732"/>
                        </a:cubicBezTo>
                        <a:cubicBezTo>
                          <a:pt x="595927" y="176072"/>
                          <a:pt x="663459" y="165725"/>
                          <a:pt x="700680" y="173732"/>
                        </a:cubicBezTo>
                        <a:cubicBezTo>
                          <a:pt x="564034" y="233695"/>
                          <a:pt x="436701" y="290621"/>
                          <a:pt x="350340" y="347464"/>
                        </a:cubicBezTo>
                        <a:cubicBezTo>
                          <a:pt x="237773" y="313351"/>
                          <a:pt x="162255" y="249153"/>
                          <a:pt x="0" y="173732"/>
                        </a:cubicBezTo>
                        <a:close/>
                      </a:path>
                      <a:path w="700680" h="347464" stroke="0" extrusionOk="0">
                        <a:moveTo>
                          <a:pt x="0" y="173732"/>
                        </a:moveTo>
                        <a:cubicBezTo>
                          <a:pt x="55076" y="179605"/>
                          <a:pt x="96321" y="169756"/>
                          <a:pt x="175170" y="173732"/>
                        </a:cubicBezTo>
                        <a:cubicBezTo>
                          <a:pt x="177653" y="129543"/>
                          <a:pt x="168090" y="60066"/>
                          <a:pt x="175170" y="0"/>
                        </a:cubicBezTo>
                        <a:cubicBezTo>
                          <a:pt x="250568" y="-2999"/>
                          <a:pt x="354962" y="-14731"/>
                          <a:pt x="525510" y="0"/>
                        </a:cubicBezTo>
                        <a:cubicBezTo>
                          <a:pt x="521789" y="85290"/>
                          <a:pt x="530339" y="134942"/>
                          <a:pt x="525510" y="173732"/>
                        </a:cubicBezTo>
                        <a:cubicBezTo>
                          <a:pt x="602798" y="168694"/>
                          <a:pt x="648240" y="173385"/>
                          <a:pt x="700680" y="173732"/>
                        </a:cubicBezTo>
                        <a:cubicBezTo>
                          <a:pt x="603358" y="240189"/>
                          <a:pt x="433485" y="323035"/>
                          <a:pt x="350340" y="347464"/>
                        </a:cubicBezTo>
                        <a:cubicBezTo>
                          <a:pt x="203869" y="284355"/>
                          <a:pt x="103635" y="216230"/>
                          <a:pt x="0" y="17373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01892DDE-F264-494E-96C8-FEE7F8EC6A77}"/>
              </a:ext>
            </a:extLst>
          </p:cNvPr>
          <p:cNvSpPr txBox="1"/>
          <p:nvPr/>
        </p:nvSpPr>
        <p:spPr bwMode="gray">
          <a:xfrm>
            <a:off x="235470" y="2758973"/>
            <a:ext cx="32147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8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その他の方</a:t>
            </a:r>
            <a:endParaRPr lang="en-US" altLang="ja-JP" sz="8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3" name="矢印: 下 142">
            <a:extLst>
              <a:ext uri="{FF2B5EF4-FFF2-40B4-BE49-F238E27FC236}">
                <a16:creationId xmlns:a16="http://schemas.microsoft.com/office/drawing/2014/main" id="{415326DC-4225-460D-ABBC-359E7BBAFA40}"/>
              </a:ext>
            </a:extLst>
          </p:cNvPr>
          <p:cNvSpPr/>
          <p:nvPr/>
        </p:nvSpPr>
        <p:spPr bwMode="gray">
          <a:xfrm>
            <a:off x="3534548" y="2291262"/>
            <a:ext cx="282411" cy="180004"/>
          </a:xfrm>
          <a:prstGeom prst="downArrow">
            <a:avLst>
              <a:gd name="adj1" fmla="val 50000"/>
              <a:gd name="adj2" fmla="val 58821"/>
            </a:avLst>
          </a:prstGeom>
          <a:solidFill>
            <a:schemeClr val="accent5"/>
          </a:solidFill>
          <a:ln w="38100">
            <a:noFill/>
            <a:extLst>
              <a:ext uri="{C807C97D-BFC1-408E-A445-0C87EB9F89A2}">
                <ask:lineSketchStyleProps xmlns:ask="http://schemas.microsoft.com/office/drawing/2018/sketchyshapes" sd="353821763">
                  <a:custGeom>
                    <a:avLst/>
                    <a:gdLst>
                      <a:gd name="connsiteX0" fmla="*/ 0 w 700680"/>
                      <a:gd name="connsiteY0" fmla="*/ 173732 h 347464"/>
                      <a:gd name="connsiteX1" fmla="*/ 175170 w 700680"/>
                      <a:gd name="connsiteY1" fmla="*/ 173732 h 347464"/>
                      <a:gd name="connsiteX2" fmla="*/ 175170 w 700680"/>
                      <a:gd name="connsiteY2" fmla="*/ 0 h 347464"/>
                      <a:gd name="connsiteX3" fmla="*/ 525510 w 700680"/>
                      <a:gd name="connsiteY3" fmla="*/ 0 h 347464"/>
                      <a:gd name="connsiteX4" fmla="*/ 525510 w 700680"/>
                      <a:gd name="connsiteY4" fmla="*/ 173732 h 347464"/>
                      <a:gd name="connsiteX5" fmla="*/ 700680 w 700680"/>
                      <a:gd name="connsiteY5" fmla="*/ 173732 h 347464"/>
                      <a:gd name="connsiteX6" fmla="*/ 350340 w 700680"/>
                      <a:gd name="connsiteY6" fmla="*/ 347464 h 347464"/>
                      <a:gd name="connsiteX7" fmla="*/ 0 w 700680"/>
                      <a:gd name="connsiteY7" fmla="*/ 173732 h 3474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00680" h="347464" fill="none" extrusionOk="0">
                        <a:moveTo>
                          <a:pt x="0" y="173732"/>
                        </a:moveTo>
                        <a:cubicBezTo>
                          <a:pt x="62632" y="167662"/>
                          <a:pt x="95483" y="182050"/>
                          <a:pt x="175170" y="173732"/>
                        </a:cubicBezTo>
                        <a:cubicBezTo>
                          <a:pt x="168153" y="115802"/>
                          <a:pt x="183339" y="49078"/>
                          <a:pt x="175170" y="0"/>
                        </a:cubicBezTo>
                        <a:cubicBezTo>
                          <a:pt x="337761" y="7945"/>
                          <a:pt x="442721" y="-4088"/>
                          <a:pt x="525510" y="0"/>
                        </a:cubicBezTo>
                        <a:cubicBezTo>
                          <a:pt x="520785" y="50675"/>
                          <a:pt x="527293" y="97752"/>
                          <a:pt x="525510" y="173732"/>
                        </a:cubicBezTo>
                        <a:cubicBezTo>
                          <a:pt x="595927" y="176072"/>
                          <a:pt x="663459" y="165725"/>
                          <a:pt x="700680" y="173732"/>
                        </a:cubicBezTo>
                        <a:cubicBezTo>
                          <a:pt x="564034" y="233695"/>
                          <a:pt x="436701" y="290621"/>
                          <a:pt x="350340" y="347464"/>
                        </a:cubicBezTo>
                        <a:cubicBezTo>
                          <a:pt x="237773" y="313351"/>
                          <a:pt x="162255" y="249153"/>
                          <a:pt x="0" y="173732"/>
                        </a:cubicBezTo>
                        <a:close/>
                      </a:path>
                      <a:path w="700680" h="347464" stroke="0" extrusionOk="0">
                        <a:moveTo>
                          <a:pt x="0" y="173732"/>
                        </a:moveTo>
                        <a:cubicBezTo>
                          <a:pt x="55076" y="179605"/>
                          <a:pt x="96321" y="169756"/>
                          <a:pt x="175170" y="173732"/>
                        </a:cubicBezTo>
                        <a:cubicBezTo>
                          <a:pt x="177653" y="129543"/>
                          <a:pt x="168090" y="60066"/>
                          <a:pt x="175170" y="0"/>
                        </a:cubicBezTo>
                        <a:cubicBezTo>
                          <a:pt x="250568" y="-2999"/>
                          <a:pt x="354962" y="-14731"/>
                          <a:pt x="525510" y="0"/>
                        </a:cubicBezTo>
                        <a:cubicBezTo>
                          <a:pt x="521789" y="85290"/>
                          <a:pt x="530339" y="134942"/>
                          <a:pt x="525510" y="173732"/>
                        </a:cubicBezTo>
                        <a:cubicBezTo>
                          <a:pt x="602798" y="168694"/>
                          <a:pt x="648240" y="173385"/>
                          <a:pt x="700680" y="173732"/>
                        </a:cubicBezTo>
                        <a:cubicBezTo>
                          <a:pt x="603358" y="240189"/>
                          <a:pt x="433485" y="323035"/>
                          <a:pt x="350340" y="347464"/>
                        </a:cubicBezTo>
                        <a:cubicBezTo>
                          <a:pt x="203869" y="284355"/>
                          <a:pt x="103635" y="216230"/>
                          <a:pt x="0" y="17373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4" name="矢印: 下 143">
            <a:extLst>
              <a:ext uri="{FF2B5EF4-FFF2-40B4-BE49-F238E27FC236}">
                <a16:creationId xmlns:a16="http://schemas.microsoft.com/office/drawing/2014/main" id="{AB318800-7F20-4CDD-97B5-EEB064C94D8F}"/>
              </a:ext>
            </a:extLst>
          </p:cNvPr>
          <p:cNvSpPr/>
          <p:nvPr/>
        </p:nvSpPr>
        <p:spPr bwMode="gray">
          <a:xfrm>
            <a:off x="3519008" y="3716412"/>
            <a:ext cx="282411" cy="135240"/>
          </a:xfrm>
          <a:prstGeom prst="downArrow">
            <a:avLst>
              <a:gd name="adj1" fmla="val 50000"/>
              <a:gd name="adj2" fmla="val 58821"/>
            </a:avLst>
          </a:prstGeom>
          <a:solidFill>
            <a:schemeClr val="accent5"/>
          </a:solidFill>
          <a:ln w="38100">
            <a:noFill/>
            <a:extLst>
              <a:ext uri="{C807C97D-BFC1-408E-A445-0C87EB9F89A2}">
                <ask:lineSketchStyleProps xmlns:ask="http://schemas.microsoft.com/office/drawing/2018/sketchyshapes" sd="353821763">
                  <a:custGeom>
                    <a:avLst/>
                    <a:gdLst>
                      <a:gd name="connsiteX0" fmla="*/ 0 w 700680"/>
                      <a:gd name="connsiteY0" fmla="*/ 173732 h 347464"/>
                      <a:gd name="connsiteX1" fmla="*/ 175170 w 700680"/>
                      <a:gd name="connsiteY1" fmla="*/ 173732 h 347464"/>
                      <a:gd name="connsiteX2" fmla="*/ 175170 w 700680"/>
                      <a:gd name="connsiteY2" fmla="*/ 0 h 347464"/>
                      <a:gd name="connsiteX3" fmla="*/ 525510 w 700680"/>
                      <a:gd name="connsiteY3" fmla="*/ 0 h 347464"/>
                      <a:gd name="connsiteX4" fmla="*/ 525510 w 700680"/>
                      <a:gd name="connsiteY4" fmla="*/ 173732 h 347464"/>
                      <a:gd name="connsiteX5" fmla="*/ 700680 w 700680"/>
                      <a:gd name="connsiteY5" fmla="*/ 173732 h 347464"/>
                      <a:gd name="connsiteX6" fmla="*/ 350340 w 700680"/>
                      <a:gd name="connsiteY6" fmla="*/ 347464 h 347464"/>
                      <a:gd name="connsiteX7" fmla="*/ 0 w 700680"/>
                      <a:gd name="connsiteY7" fmla="*/ 173732 h 3474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00680" h="347464" fill="none" extrusionOk="0">
                        <a:moveTo>
                          <a:pt x="0" y="173732"/>
                        </a:moveTo>
                        <a:cubicBezTo>
                          <a:pt x="62632" y="167662"/>
                          <a:pt x="95483" y="182050"/>
                          <a:pt x="175170" y="173732"/>
                        </a:cubicBezTo>
                        <a:cubicBezTo>
                          <a:pt x="168153" y="115802"/>
                          <a:pt x="183339" y="49078"/>
                          <a:pt x="175170" y="0"/>
                        </a:cubicBezTo>
                        <a:cubicBezTo>
                          <a:pt x="337761" y="7945"/>
                          <a:pt x="442721" y="-4088"/>
                          <a:pt x="525510" y="0"/>
                        </a:cubicBezTo>
                        <a:cubicBezTo>
                          <a:pt x="520785" y="50675"/>
                          <a:pt x="527293" y="97752"/>
                          <a:pt x="525510" y="173732"/>
                        </a:cubicBezTo>
                        <a:cubicBezTo>
                          <a:pt x="595927" y="176072"/>
                          <a:pt x="663459" y="165725"/>
                          <a:pt x="700680" y="173732"/>
                        </a:cubicBezTo>
                        <a:cubicBezTo>
                          <a:pt x="564034" y="233695"/>
                          <a:pt x="436701" y="290621"/>
                          <a:pt x="350340" y="347464"/>
                        </a:cubicBezTo>
                        <a:cubicBezTo>
                          <a:pt x="237773" y="313351"/>
                          <a:pt x="162255" y="249153"/>
                          <a:pt x="0" y="173732"/>
                        </a:cubicBezTo>
                        <a:close/>
                      </a:path>
                      <a:path w="700680" h="347464" stroke="0" extrusionOk="0">
                        <a:moveTo>
                          <a:pt x="0" y="173732"/>
                        </a:moveTo>
                        <a:cubicBezTo>
                          <a:pt x="55076" y="179605"/>
                          <a:pt x="96321" y="169756"/>
                          <a:pt x="175170" y="173732"/>
                        </a:cubicBezTo>
                        <a:cubicBezTo>
                          <a:pt x="177653" y="129543"/>
                          <a:pt x="168090" y="60066"/>
                          <a:pt x="175170" y="0"/>
                        </a:cubicBezTo>
                        <a:cubicBezTo>
                          <a:pt x="250568" y="-2999"/>
                          <a:pt x="354962" y="-14731"/>
                          <a:pt x="525510" y="0"/>
                        </a:cubicBezTo>
                        <a:cubicBezTo>
                          <a:pt x="521789" y="85290"/>
                          <a:pt x="530339" y="134942"/>
                          <a:pt x="525510" y="173732"/>
                        </a:cubicBezTo>
                        <a:cubicBezTo>
                          <a:pt x="602798" y="168694"/>
                          <a:pt x="648240" y="173385"/>
                          <a:pt x="700680" y="173732"/>
                        </a:cubicBezTo>
                        <a:cubicBezTo>
                          <a:pt x="603358" y="240189"/>
                          <a:pt x="433485" y="323035"/>
                          <a:pt x="350340" y="347464"/>
                        </a:cubicBezTo>
                        <a:cubicBezTo>
                          <a:pt x="203869" y="284355"/>
                          <a:pt x="103635" y="216230"/>
                          <a:pt x="0" y="17373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DEFBFF0F-1EE7-4469-B3AC-E05B6F95AAC3}"/>
              </a:ext>
            </a:extLst>
          </p:cNvPr>
          <p:cNvSpPr/>
          <p:nvPr/>
        </p:nvSpPr>
        <p:spPr bwMode="gray">
          <a:xfrm>
            <a:off x="96106" y="3850535"/>
            <a:ext cx="6668542" cy="44136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3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D19E25DB-D537-48E8-97E9-2CF1F75C316B}"/>
              </a:ext>
            </a:extLst>
          </p:cNvPr>
          <p:cNvSpPr/>
          <p:nvPr/>
        </p:nvSpPr>
        <p:spPr bwMode="gray">
          <a:xfrm>
            <a:off x="96105" y="3861240"/>
            <a:ext cx="1465556" cy="4339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kumimoji="1" lang="ja-JP" altLang="en-US" sz="1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４．臨時支援金の</a:t>
            </a:r>
            <a:endParaRPr kumimoji="1" lang="en-US" altLang="ja-JP" sz="11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ts val="1200"/>
              </a:lnSpc>
            </a:pPr>
            <a:r>
              <a:rPr kumimoji="1" lang="ja-JP" altLang="en-US" sz="1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意向登録</a:t>
            </a:r>
          </a:p>
        </p:txBody>
      </p:sp>
      <p:sp>
        <p:nvSpPr>
          <p:cNvPr id="148" name="テキスト ボックス 147">
            <a:extLst>
              <a:ext uri="{FF2B5EF4-FFF2-40B4-BE49-F238E27FC236}">
                <a16:creationId xmlns:a16="http://schemas.microsoft.com/office/drawing/2014/main" id="{0746099B-95F4-476D-BD57-026482365D2C}"/>
              </a:ext>
            </a:extLst>
          </p:cNvPr>
          <p:cNvSpPr txBox="1"/>
          <p:nvPr/>
        </p:nvSpPr>
        <p:spPr bwMode="gray">
          <a:xfrm>
            <a:off x="1561661" y="3857548"/>
            <a:ext cx="5121826" cy="425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050" b="1" kern="1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臨時支援金</a:t>
            </a:r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を申請</a:t>
            </a:r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するか・しないかを選択します。</a:t>
            </a:r>
          </a:p>
          <a:p>
            <a:pPr>
              <a:lnSpc>
                <a:spcPts val="1400"/>
              </a:lnSpc>
            </a:pPr>
            <a:r>
              <a:rPr lang="en-US" altLang="ja-JP" sz="1050" b="1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50" b="1" u="sng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申請しない場合は、授業料をご負担いただく可能性があります</a:t>
            </a:r>
            <a:r>
              <a:rPr lang="ja-JP" altLang="en-US" sz="1050" b="1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。</a:t>
            </a:r>
          </a:p>
        </p:txBody>
      </p:sp>
      <p:pic>
        <p:nvPicPr>
          <p:cNvPr id="150" name="図 149">
            <a:extLst>
              <a:ext uri="{FF2B5EF4-FFF2-40B4-BE49-F238E27FC236}">
                <a16:creationId xmlns:a16="http://schemas.microsoft.com/office/drawing/2014/main" id="{E5DA9DAA-E7A6-4A35-8CAA-2D83A0ADCF8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34" t="6870" r="7103" b="6092"/>
          <a:stretch/>
        </p:blipFill>
        <p:spPr bwMode="gray">
          <a:xfrm>
            <a:off x="6167911" y="4640731"/>
            <a:ext cx="494255" cy="49754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2" name="矢印: 下 81">
            <a:extLst>
              <a:ext uri="{FF2B5EF4-FFF2-40B4-BE49-F238E27FC236}">
                <a16:creationId xmlns:a16="http://schemas.microsoft.com/office/drawing/2014/main" id="{461E3EC2-7200-4505-972E-61BB7C33492F}"/>
              </a:ext>
            </a:extLst>
          </p:cNvPr>
          <p:cNvSpPr/>
          <p:nvPr/>
        </p:nvSpPr>
        <p:spPr bwMode="gray">
          <a:xfrm rot="16200000">
            <a:off x="5593920" y="4478967"/>
            <a:ext cx="89542" cy="864942"/>
          </a:xfrm>
          <a:prstGeom prst="downArrow">
            <a:avLst>
              <a:gd name="adj1" fmla="val 19310"/>
              <a:gd name="adj2" fmla="val 67537"/>
            </a:avLst>
          </a:prstGeom>
          <a:solidFill>
            <a:schemeClr val="tx1"/>
          </a:solidFill>
          <a:ln w="38100">
            <a:noFill/>
            <a:extLst>
              <a:ext uri="{C807C97D-BFC1-408E-A445-0C87EB9F89A2}">
                <ask:lineSketchStyleProps xmlns:ask="http://schemas.microsoft.com/office/drawing/2018/sketchyshapes" sd="353821763">
                  <a:custGeom>
                    <a:avLst/>
                    <a:gdLst>
                      <a:gd name="connsiteX0" fmla="*/ 0 w 700680"/>
                      <a:gd name="connsiteY0" fmla="*/ 173732 h 347464"/>
                      <a:gd name="connsiteX1" fmla="*/ 175170 w 700680"/>
                      <a:gd name="connsiteY1" fmla="*/ 173732 h 347464"/>
                      <a:gd name="connsiteX2" fmla="*/ 175170 w 700680"/>
                      <a:gd name="connsiteY2" fmla="*/ 0 h 347464"/>
                      <a:gd name="connsiteX3" fmla="*/ 525510 w 700680"/>
                      <a:gd name="connsiteY3" fmla="*/ 0 h 347464"/>
                      <a:gd name="connsiteX4" fmla="*/ 525510 w 700680"/>
                      <a:gd name="connsiteY4" fmla="*/ 173732 h 347464"/>
                      <a:gd name="connsiteX5" fmla="*/ 700680 w 700680"/>
                      <a:gd name="connsiteY5" fmla="*/ 173732 h 347464"/>
                      <a:gd name="connsiteX6" fmla="*/ 350340 w 700680"/>
                      <a:gd name="connsiteY6" fmla="*/ 347464 h 347464"/>
                      <a:gd name="connsiteX7" fmla="*/ 0 w 700680"/>
                      <a:gd name="connsiteY7" fmla="*/ 173732 h 3474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00680" h="347464" fill="none" extrusionOk="0">
                        <a:moveTo>
                          <a:pt x="0" y="173732"/>
                        </a:moveTo>
                        <a:cubicBezTo>
                          <a:pt x="62632" y="167662"/>
                          <a:pt x="95483" y="182050"/>
                          <a:pt x="175170" y="173732"/>
                        </a:cubicBezTo>
                        <a:cubicBezTo>
                          <a:pt x="168153" y="115802"/>
                          <a:pt x="183339" y="49078"/>
                          <a:pt x="175170" y="0"/>
                        </a:cubicBezTo>
                        <a:cubicBezTo>
                          <a:pt x="337761" y="7945"/>
                          <a:pt x="442721" y="-4088"/>
                          <a:pt x="525510" y="0"/>
                        </a:cubicBezTo>
                        <a:cubicBezTo>
                          <a:pt x="520785" y="50675"/>
                          <a:pt x="527293" y="97752"/>
                          <a:pt x="525510" y="173732"/>
                        </a:cubicBezTo>
                        <a:cubicBezTo>
                          <a:pt x="595927" y="176072"/>
                          <a:pt x="663459" y="165725"/>
                          <a:pt x="700680" y="173732"/>
                        </a:cubicBezTo>
                        <a:cubicBezTo>
                          <a:pt x="564034" y="233695"/>
                          <a:pt x="436701" y="290621"/>
                          <a:pt x="350340" y="347464"/>
                        </a:cubicBezTo>
                        <a:cubicBezTo>
                          <a:pt x="237773" y="313351"/>
                          <a:pt x="162255" y="249153"/>
                          <a:pt x="0" y="173732"/>
                        </a:cubicBezTo>
                        <a:close/>
                      </a:path>
                      <a:path w="700680" h="347464" stroke="0" extrusionOk="0">
                        <a:moveTo>
                          <a:pt x="0" y="173732"/>
                        </a:moveTo>
                        <a:cubicBezTo>
                          <a:pt x="55076" y="179605"/>
                          <a:pt x="96321" y="169756"/>
                          <a:pt x="175170" y="173732"/>
                        </a:cubicBezTo>
                        <a:cubicBezTo>
                          <a:pt x="177653" y="129543"/>
                          <a:pt x="168090" y="60066"/>
                          <a:pt x="175170" y="0"/>
                        </a:cubicBezTo>
                        <a:cubicBezTo>
                          <a:pt x="250568" y="-2999"/>
                          <a:pt x="354962" y="-14731"/>
                          <a:pt x="525510" y="0"/>
                        </a:cubicBezTo>
                        <a:cubicBezTo>
                          <a:pt x="521789" y="85290"/>
                          <a:pt x="530339" y="134942"/>
                          <a:pt x="525510" y="173732"/>
                        </a:cubicBezTo>
                        <a:cubicBezTo>
                          <a:pt x="602798" y="168694"/>
                          <a:pt x="648240" y="173385"/>
                          <a:pt x="700680" y="173732"/>
                        </a:cubicBezTo>
                        <a:cubicBezTo>
                          <a:pt x="603358" y="240189"/>
                          <a:pt x="433485" y="323035"/>
                          <a:pt x="350340" y="347464"/>
                        </a:cubicBezTo>
                        <a:cubicBezTo>
                          <a:pt x="203869" y="284355"/>
                          <a:pt x="103635" y="216230"/>
                          <a:pt x="0" y="17373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D2318836-1C82-45B7-82B6-9CABB5783BF7}"/>
              </a:ext>
            </a:extLst>
          </p:cNvPr>
          <p:cNvSpPr/>
          <p:nvPr/>
        </p:nvSpPr>
        <p:spPr bwMode="gray">
          <a:xfrm>
            <a:off x="-1058" y="6045893"/>
            <a:ext cx="6855978" cy="5684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〇 今回の申請では、令和６年１月～令和６年</a:t>
            </a:r>
            <a:r>
              <a:rPr lang="en-US" altLang="ja-JP" sz="12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12</a:t>
            </a:r>
            <a:r>
              <a:rPr lang="ja-JP" altLang="en-US" sz="12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月の収入に基づく</a:t>
            </a:r>
            <a:r>
              <a:rPr lang="ja-JP" altLang="en-US" sz="1200" b="1" u="sng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令和７年度の税情報</a:t>
            </a:r>
            <a:r>
              <a:rPr lang="ja-JP" altLang="en-US" sz="12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が必要です。</a:t>
            </a:r>
            <a:endParaRPr lang="en-US" altLang="ja-JP" sz="1200" b="1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2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200" b="1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b="1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  </a:t>
            </a:r>
            <a:r>
              <a:rPr lang="ja-JP" altLang="en-US" sz="1400" b="1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まだお済みでない場合は、</a:t>
            </a:r>
            <a:r>
              <a:rPr lang="ja-JP" altLang="en-US" sz="1400" b="1" u="sng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必ず税の申告をしてください！</a:t>
            </a:r>
            <a:endParaRPr lang="ja-JP" altLang="en-US" sz="1400" b="1" kern="1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F7C3035C-1FFA-49AE-9511-AF1A0356289C}"/>
              </a:ext>
            </a:extLst>
          </p:cNvPr>
          <p:cNvSpPr/>
          <p:nvPr/>
        </p:nvSpPr>
        <p:spPr bwMode="gray">
          <a:xfrm>
            <a:off x="404181" y="6117672"/>
            <a:ext cx="2454151" cy="27657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7" name="フローチャート: 組合せ 46">
            <a:extLst>
              <a:ext uri="{FF2B5EF4-FFF2-40B4-BE49-F238E27FC236}">
                <a16:creationId xmlns:a16="http://schemas.microsoft.com/office/drawing/2014/main" id="{4BD0EAEC-8FE1-4E25-A6D1-48D59D690A6A}"/>
              </a:ext>
            </a:extLst>
          </p:cNvPr>
          <p:cNvSpPr/>
          <p:nvPr/>
        </p:nvSpPr>
        <p:spPr bwMode="gray">
          <a:xfrm rot="16200000">
            <a:off x="1741741" y="7735157"/>
            <a:ext cx="697550" cy="122385"/>
          </a:xfrm>
          <a:prstGeom prst="flowChartMerg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85F570A6-61C1-411D-9E7C-9609B15B0960}"/>
              </a:ext>
            </a:extLst>
          </p:cNvPr>
          <p:cNvSpPr/>
          <p:nvPr/>
        </p:nvSpPr>
        <p:spPr bwMode="gray">
          <a:xfrm>
            <a:off x="61892" y="7447575"/>
            <a:ext cx="1968044" cy="6987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 親権者</a:t>
            </a:r>
            <a:endParaRPr kumimoji="1" lang="en-US" altLang="ja-JP" sz="10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2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●親権者が２名いる場合は、２名について所得</a:t>
            </a:r>
            <a:endParaRPr lang="en-US" altLang="ja-JP" sz="7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 確認をします。世帯主のみではありません。</a:t>
            </a:r>
            <a:endParaRPr lang="en-US" altLang="ja-JP" sz="7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●再婚の場合は、養子縁組をされない限り、</a:t>
            </a:r>
            <a:endParaRPr lang="en-US" altLang="ja-JP" sz="7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 親権者は１名です。（実親同士の再婚を除く）</a:t>
            </a:r>
            <a:endParaRPr lang="en-US" altLang="ja-JP" sz="7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E2D5C02C-78B4-4103-BA89-A48B288B3D9F}"/>
              </a:ext>
            </a:extLst>
          </p:cNvPr>
          <p:cNvSpPr/>
          <p:nvPr/>
        </p:nvSpPr>
        <p:spPr bwMode="gray">
          <a:xfrm>
            <a:off x="3016" y="5743148"/>
            <a:ext cx="6857999" cy="31097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kumimoji="1"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税の申告はお済みですか？</a:t>
            </a:r>
            <a:endParaRPr kumimoji="1" lang="ja-JP" altLang="en-US" sz="12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CF2828AB-B70E-492B-9E40-55B47156D9C0}"/>
              </a:ext>
            </a:extLst>
          </p:cNvPr>
          <p:cNvSpPr/>
          <p:nvPr/>
        </p:nvSpPr>
        <p:spPr bwMode="gray">
          <a:xfrm>
            <a:off x="99184" y="5805925"/>
            <a:ext cx="180000" cy="180000"/>
          </a:xfrm>
          <a:prstGeom prst="rect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8" name="グラフィックス 137" descr="チェック マーク 単色塗りつぶし">
            <a:extLst>
              <a:ext uri="{FF2B5EF4-FFF2-40B4-BE49-F238E27FC236}">
                <a16:creationId xmlns:a16="http://schemas.microsoft.com/office/drawing/2014/main" id="{C45AF581-856C-4AC2-A07B-F88AA0EF168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 bwMode="gray">
          <a:xfrm>
            <a:off x="115952" y="5749735"/>
            <a:ext cx="247345" cy="247345"/>
          </a:xfrm>
          <a:prstGeom prst="rect">
            <a:avLst/>
          </a:prstGeom>
        </p:spPr>
      </p:pic>
      <p:sp>
        <p:nvSpPr>
          <p:cNvPr id="153" name="テキスト ボックス 152">
            <a:extLst>
              <a:ext uri="{FF2B5EF4-FFF2-40B4-BE49-F238E27FC236}">
                <a16:creationId xmlns:a16="http://schemas.microsoft.com/office/drawing/2014/main" id="{2C50ECD3-FBB4-4450-9F98-FF2F114E5FEA}"/>
              </a:ext>
            </a:extLst>
          </p:cNvPr>
          <p:cNvSpPr txBox="1"/>
          <p:nvPr/>
        </p:nvSpPr>
        <p:spPr bwMode="gray">
          <a:xfrm>
            <a:off x="3016" y="7001973"/>
            <a:ext cx="6826596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〇 所得確認の対象となる方のことを「保護者等」と呼びます。どなたが「保護者等」に該当するのかは、次の順で判断</a:t>
            </a:r>
            <a:endParaRPr lang="en-US" altLang="ja-JP" sz="105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してください。</a:t>
            </a:r>
            <a:endParaRPr lang="en-US" altLang="ja-JP" sz="24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5CF81DC5-FDC7-4B2E-85D6-BCFA9E495DB6}"/>
              </a:ext>
            </a:extLst>
          </p:cNvPr>
          <p:cNvSpPr/>
          <p:nvPr/>
        </p:nvSpPr>
        <p:spPr bwMode="gray">
          <a:xfrm>
            <a:off x="3016" y="6693030"/>
            <a:ext cx="6857999" cy="31097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「保護者等」の考え方について</a:t>
            </a:r>
            <a:endParaRPr lang="ja-JP" altLang="en-US" sz="1400" dirty="0"/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737F6EEF-803A-4BB8-AF7E-10B4D4220888}"/>
              </a:ext>
            </a:extLst>
          </p:cNvPr>
          <p:cNvSpPr/>
          <p:nvPr/>
        </p:nvSpPr>
        <p:spPr bwMode="gray">
          <a:xfrm>
            <a:off x="99184" y="6755807"/>
            <a:ext cx="180000" cy="180000"/>
          </a:xfrm>
          <a:prstGeom prst="rect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0" name="グラフィックス 119" descr="チェック マーク 単色塗りつぶし">
            <a:extLst>
              <a:ext uri="{FF2B5EF4-FFF2-40B4-BE49-F238E27FC236}">
                <a16:creationId xmlns:a16="http://schemas.microsoft.com/office/drawing/2014/main" id="{12891572-1C2C-49F9-9F8F-E478E030C09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 bwMode="gray">
          <a:xfrm>
            <a:off x="115952" y="6699617"/>
            <a:ext cx="247345" cy="247345"/>
          </a:xfrm>
          <a:prstGeom prst="rect">
            <a:avLst/>
          </a:prstGeom>
        </p:spPr>
      </p:pic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0E402257-BF07-4254-BF54-2BBDE148677E}"/>
              </a:ext>
            </a:extLst>
          </p:cNvPr>
          <p:cNvSpPr txBox="1"/>
          <p:nvPr/>
        </p:nvSpPr>
        <p:spPr bwMode="gray">
          <a:xfrm>
            <a:off x="7105" y="8163919"/>
            <a:ext cx="6769709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5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〇 在学中、離婚・死別・養子縁組などにより、</a:t>
            </a:r>
            <a:r>
              <a:rPr lang="ja-JP" altLang="en-US" sz="1050" b="1" u="sng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保護者等に変更があった場合は、学校にご連絡ください。　</a:t>
            </a:r>
            <a:endParaRPr lang="en-US" altLang="ja-JP" sz="1050" b="1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CE47F648-B11E-4DA8-89BB-DAD7EC8B883E}"/>
              </a:ext>
            </a:extLst>
          </p:cNvPr>
          <p:cNvSpPr/>
          <p:nvPr/>
        </p:nvSpPr>
        <p:spPr bwMode="gray">
          <a:xfrm>
            <a:off x="2154248" y="7430697"/>
            <a:ext cx="1120586" cy="7110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①がいない場合</a:t>
            </a:r>
            <a:endParaRPr kumimoji="1" lang="en-US" altLang="ja-JP" sz="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 未成年後見人</a:t>
            </a:r>
            <a:endParaRPr kumimoji="1" lang="en-US" altLang="ja-JP" sz="10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家庭裁判所で選任され、</a:t>
            </a:r>
            <a:endParaRPr lang="en-US" altLang="ja-JP" sz="7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扶養義務を持つ場合に</a:t>
            </a:r>
            <a:endParaRPr lang="en-US" altLang="ja-JP" sz="7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限ります。</a:t>
            </a:r>
            <a:endParaRPr lang="ja-JP" altLang="en-US" sz="11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FED4625E-BCB1-44EF-B8EA-4CA115888A8A}"/>
              </a:ext>
            </a:extLst>
          </p:cNvPr>
          <p:cNvSpPr/>
          <p:nvPr/>
        </p:nvSpPr>
        <p:spPr bwMode="gray">
          <a:xfrm>
            <a:off x="3406752" y="7435679"/>
            <a:ext cx="1664046" cy="7019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①、②がいない場合</a:t>
            </a:r>
            <a:endParaRPr kumimoji="1" lang="en-US" altLang="ja-JP" sz="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1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 主たる生計維持者</a:t>
            </a:r>
            <a:endParaRPr kumimoji="1" lang="en-US" altLang="ja-JP" sz="10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" b="1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kumimoji="1" lang="en-US" altLang="ja-JP" sz="200" b="1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親権者や未成年後見人がおらず、生徒を扶養している方がいる場合は、その</a:t>
            </a:r>
            <a:endParaRPr lang="en-US" altLang="ja-JP" sz="700" kern="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方を「主たる生計維持者」とします。</a:t>
            </a:r>
            <a:endParaRPr kumimoji="1" lang="ja-JP" altLang="en-US" sz="7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3EFAF2F0-F787-4542-B913-36D918A584FB}"/>
              </a:ext>
            </a:extLst>
          </p:cNvPr>
          <p:cNvSpPr/>
          <p:nvPr/>
        </p:nvSpPr>
        <p:spPr bwMode="gray">
          <a:xfrm>
            <a:off x="5202613" y="7360772"/>
            <a:ext cx="1593495" cy="7818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①、②、③がいない場合</a:t>
            </a:r>
            <a:endParaRPr kumimoji="1" lang="en-US" altLang="ja-JP" sz="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1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 生徒本人</a:t>
            </a:r>
            <a:endParaRPr kumimoji="1" lang="en-US" altLang="ja-JP" sz="10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2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7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生徒本人の収入で生活している場合や、生徒が児童養護施設や里親のもとで養育されている場合は、生徒本人を「保護者等」とします。</a:t>
            </a:r>
          </a:p>
        </p:txBody>
      </p:sp>
      <p:sp>
        <p:nvSpPr>
          <p:cNvPr id="126" name="フローチャート: 組合せ 125">
            <a:extLst>
              <a:ext uri="{FF2B5EF4-FFF2-40B4-BE49-F238E27FC236}">
                <a16:creationId xmlns:a16="http://schemas.microsoft.com/office/drawing/2014/main" id="{77F3861B-BB0A-43C7-8125-6985B3039E30}"/>
              </a:ext>
            </a:extLst>
          </p:cNvPr>
          <p:cNvSpPr/>
          <p:nvPr/>
        </p:nvSpPr>
        <p:spPr bwMode="gray">
          <a:xfrm rot="16200000">
            <a:off x="2992068" y="7735158"/>
            <a:ext cx="697550" cy="122385"/>
          </a:xfrm>
          <a:prstGeom prst="flowChartMerg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フローチャート: 組合せ 126">
            <a:extLst>
              <a:ext uri="{FF2B5EF4-FFF2-40B4-BE49-F238E27FC236}">
                <a16:creationId xmlns:a16="http://schemas.microsoft.com/office/drawing/2014/main" id="{2EF45654-603A-4C02-A18B-7BF14CC01F87}"/>
              </a:ext>
            </a:extLst>
          </p:cNvPr>
          <p:cNvSpPr/>
          <p:nvPr/>
        </p:nvSpPr>
        <p:spPr bwMode="gray">
          <a:xfrm rot="16200000">
            <a:off x="4787931" y="7735157"/>
            <a:ext cx="697550" cy="122385"/>
          </a:xfrm>
          <a:prstGeom prst="flowChartMerg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100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rtlCol="0" anchor="ctr"/>
      <a:lstStyle>
        <a:defPPr algn="ctr">
          <a:defRPr kumimoji="1"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C252EFB8773034099C8DE7A36EE5FC2" ma:contentTypeVersion="13" ma:contentTypeDescription="新しいドキュメントを作成します。" ma:contentTypeScope="" ma:versionID="e3d943fcae5d9c927c544214b325e346">
  <xsd:schema xmlns:xsd="http://www.w3.org/2001/XMLSchema" xmlns:xs="http://www.w3.org/2001/XMLSchema" xmlns:p="http://schemas.microsoft.com/office/2006/metadata/properties" xmlns:ns2="596fd2e1-8861-4777-886d-6c9c4e7eefa4" xmlns:ns3="92c85782-91b6-4975-a634-e8e07eaefb77" targetNamespace="http://schemas.microsoft.com/office/2006/metadata/properties" ma:root="true" ma:fieldsID="4bd6654870dc30a73e2caf382277ec61" ns2:_="" ns3:_="">
    <xsd:import namespace="596fd2e1-8861-4777-886d-6c9c4e7eefa4"/>
    <xsd:import namespace="92c85782-91b6-4975-a634-e8e07eaefb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6fd2e1-8861-4777-886d-6c9c4e7eef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5efb9172-ed01-4b15-a485-c06beb5524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c85782-91b6-4975-a634-e8e07eaefb7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42ced8d-25b3-47c3-af07-ef81fe8b8003}" ma:internalName="TaxCatchAll" ma:showField="CatchAllData" ma:web="92c85782-91b6-4975-a634-e8e07eaefb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96fd2e1-8861-4777-886d-6c9c4e7eefa4">
      <Terms xmlns="http://schemas.microsoft.com/office/infopath/2007/PartnerControls"/>
    </lcf76f155ced4ddcb4097134ff3c332f>
    <TaxCatchAll xmlns="92c85782-91b6-4975-a634-e8e07eaefb77" xsi:nil="true"/>
  </documentManagement>
</p:properties>
</file>

<file path=customXml/itemProps1.xml><?xml version="1.0" encoding="utf-8"?>
<ds:datastoreItem xmlns:ds="http://schemas.openxmlformats.org/officeDocument/2006/customXml" ds:itemID="{E5EF100A-192C-449A-BD82-2FA6C429AF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6fd2e1-8861-4777-886d-6c9c4e7eefa4"/>
    <ds:schemaRef ds:uri="92c85782-91b6-4975-a634-e8e07eaefb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7C9444-5C1C-4EAC-BE7C-313364BC95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F83D10-7CB4-462C-9BAA-73FAF86FDDBD}">
  <ds:schemaRefs>
    <ds:schemaRef ds:uri="http://schemas.microsoft.com/office/2006/documentManagement/types"/>
    <ds:schemaRef ds:uri="92c85782-91b6-4975-a634-e8e07eaefb77"/>
    <ds:schemaRef ds:uri="http://purl.org/dc/elements/1.1/"/>
    <ds:schemaRef ds:uri="http://purl.org/dc/terms/"/>
    <ds:schemaRef ds:uri="http://purl.org/dc/dcmitype/"/>
    <ds:schemaRef ds:uri="596fd2e1-8861-4777-886d-6c9c4e7eefa4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c5ee6e94-d455-43df-b19e-97dde671e91e}" enabled="1" method="Standard" siteId="{12070d49-0d58-40e3-8d87-8f8077d1ef42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3645</TotalTime>
  <Words>1172</Words>
  <Application>Microsoft Office PowerPoint</Application>
  <PresentationFormat>A4 210 x 297 mm</PresentationFormat>
  <Paragraphs>129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BIZ UDPゴシック</vt:lpstr>
      <vt:lpstr>Meiryo UI</vt:lpstr>
      <vt:lpstr>Noto Sans JP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都築　則一</dc:creator>
  <cp:lastModifiedBy>嶋津　清美</cp:lastModifiedBy>
  <cp:revision>273</cp:revision>
  <cp:lastPrinted>2025-07-03T23:33:07Z</cp:lastPrinted>
  <dcterms:created xsi:type="dcterms:W3CDTF">2023-05-09T23:41:34Z</dcterms:created>
  <dcterms:modified xsi:type="dcterms:W3CDTF">2025-07-04T00:24:18Z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0x010100FC252EFB8773034099C8DE7A36EE5FC2</vt:lpwstr>
  </property>
  <property fmtid="{D5CDD505-2E9C-101B-9397-08002B2CF9AE}" pid="3" name="MediaServiceImageTags">
    <vt:lpwstr/>
  </property>
</Properties>
</file>